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4" r:id="rId3"/>
    <p:sldId id="261" r:id="rId4"/>
    <p:sldId id="262" r:id="rId5"/>
    <p:sldId id="260" r:id="rId6"/>
    <p:sldId id="258" r:id="rId7"/>
    <p:sldId id="265" r:id="rId8"/>
    <p:sldId id="266" r:id="rId9"/>
    <p:sldId id="268" r:id="rId10"/>
    <p:sldId id="267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83" r:id="rId19"/>
    <p:sldId id="284" r:id="rId20"/>
  </p:sldIdLst>
  <p:sldSz cx="9144000" cy="6858000" type="screen4x3"/>
  <p:notesSz cx="6858000" cy="9144000"/>
  <p:embeddedFontLst>
    <p:embeddedFont>
      <p:font typeface="Gill Sans MT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A42320"/>
    <a:srgbClr val="D83834"/>
    <a:srgbClr val="7A1A18"/>
    <a:srgbClr val="285EA0"/>
    <a:srgbClr val="193B65"/>
    <a:srgbClr val="C42A26"/>
    <a:srgbClr val="8D1E1B"/>
    <a:srgbClr val="820041"/>
    <a:srgbClr val="B054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786322"/>
            <a:ext cx="2928958" cy="1571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Подготовила: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Воспитатель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Аитова Г.Я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71480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«Сказкотерапия как средство развития речи детей младшего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1056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A42320"/>
                </a:solidFill>
              </a:rPr>
              <a:t>Дидактические сказки</a:t>
            </a:r>
            <a:endParaRPr lang="ru-RU" b="1" dirty="0">
              <a:solidFill>
                <a:srgbClr val="A4232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</a:rPr>
              <a:t>Дидактические сказки используются для преподнесения детям новых для них знаний учебного характера. В этих сказках абстрактные для ребёнка символы: буквы, цифры, звуки  становятся одушевлёнными   и повествуют о новых для  ребёнка  понятиях.</a:t>
            </a:r>
            <a:r>
              <a:rPr lang="ru-RU" sz="2400" dirty="0" smtClean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</a:rPr>
              <a:t>Учебно-познавательный материал, преподнесенный в контексте сказки  легче воспринимается ребенком, а значит, процесс обучения становится более эффективным.</a:t>
            </a:r>
            <a:endParaRPr lang="ru-RU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Медитативные сказки</a:t>
            </a:r>
            <a:endParaRPr lang="ru-RU" sz="3200" b="1" dirty="0">
              <a:solidFill>
                <a:srgbClr val="A42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0000"/>
                </a:solidFill>
              </a:rPr>
              <a:t>     Медитативные сказки активизируют положительные эмоции детей, учат позитивному настрою. Особенностью этих сказок является отсутствие отрицательных героев и конфликтных  ситуаций.  </a:t>
            </a:r>
            <a:r>
              <a:rPr lang="ru-RU" sz="4400" b="1" dirty="0" smtClean="0">
                <a:solidFill>
                  <a:srgbClr val="000066"/>
                </a:solidFill>
              </a:rPr>
              <a:t>Медитативные   сказки </a:t>
            </a:r>
            <a:r>
              <a:rPr lang="ru-RU" sz="4400" b="1" dirty="0" smtClean="0">
                <a:solidFill>
                  <a:srgbClr val="000000"/>
                </a:solidFill>
              </a:rPr>
              <a:t> </a:t>
            </a:r>
            <a:r>
              <a:rPr lang="ru-RU" sz="4400" dirty="0" smtClean="0">
                <a:solidFill>
                  <a:srgbClr val="000000"/>
                </a:solidFill>
              </a:rPr>
              <a:t>рассказываются под специальную музыку, </a:t>
            </a:r>
            <a:r>
              <a:rPr lang="ru-RU" sz="4400" i="1" dirty="0" smtClean="0">
                <a:solidFill>
                  <a:srgbClr val="000000"/>
                </a:solidFill>
              </a:rPr>
              <a:t>способствующую</a:t>
            </a:r>
            <a:r>
              <a:rPr lang="ru-RU" sz="4400" dirty="0" smtClean="0">
                <a:solidFill>
                  <a:srgbClr val="000000"/>
                </a:solidFill>
              </a:rPr>
              <a:t> расслаблению. Такие сказки успокаивают, вызывают положительные эмоции, настраивают на гармонию с самим собой и  окружающими, внушают уверенность в себе, создают  атмосферу позитива, спокойствия, комфорта, расслабления, снимают  напряжения и возбуждения.  Характер этих сказок – путешествие. Принцип построения сказки прост:  30-40 секунд звучит спокойная музыка. Ребенок делает глубокий вдох и выдох. Педагог говорит: «Сейчас мы с вами отправляемся в путешествие в прекрасную сказочную страну...» или «в  волшебный  лес…»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работы со сказкой</a:t>
            </a:r>
            <a:endParaRPr lang="ru-RU" sz="3200" b="1" dirty="0">
              <a:solidFill>
                <a:srgbClr val="A42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Чтение сказки и её анализ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Рассказывание сказок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Проигрывание эпизодов сказки, драматизация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Постановка сказок с помощью кукол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Рисование по мотивам сказки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4125909" cy="30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сказки</a:t>
            </a:r>
            <a:endParaRPr lang="ru-RU" sz="3200" b="1" dirty="0">
              <a:solidFill>
                <a:srgbClr val="A42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D:\мамины фото\20190822_1042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00432"/>
            <a:ext cx="8556625" cy="48048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сказок</a:t>
            </a:r>
            <a:endParaRPr lang="ru-RU" sz="3200" b="1" dirty="0">
              <a:solidFill>
                <a:srgbClr val="A42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78679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Дружим с песком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Гузель\моя работа\машины\DSCN02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95778" cy="3071834"/>
          </a:xfrm>
          <a:prstGeom prst="rect">
            <a:avLst/>
          </a:prstGeom>
          <a:noFill/>
        </p:spPr>
      </p:pic>
      <p:pic>
        <p:nvPicPr>
          <p:cNvPr id="3075" name="Picture 3" descr="D:\Гузель\моя работа\машины\DSCN0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5048278" cy="37872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«Сказки в песке»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Дидактические игры -сказки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0108201691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700808"/>
            <a:ext cx="4038600" cy="4392487"/>
          </a:xfrm>
        </p:spPr>
      </p:pic>
      <p:pic>
        <p:nvPicPr>
          <p:cNvPr id="6" name="Содержимое 5" descr="010820169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1700808"/>
            <a:ext cx="4248472" cy="439248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sz="2600" dirty="0" smtClean="0"/>
              <a:t>Язык сказки ритмичен, слова зарифмованы, героям даны определения – это также позволяет ребенку обогатить свой словарь и лучше запомнить и понять содержание сказки. С развитием речи у ребенка развиваются мыслительные процессы. Включение сказки во все виды детской деятельности, использование традиционных и нетрадиционных методов и приёмов работы существенно влияют на всестороннее развитие речи детей.</a:t>
            </a:r>
          </a:p>
          <a:p>
            <a:endParaRPr lang="ru-RU" dirty="0"/>
          </a:p>
        </p:txBody>
      </p:sp>
      <p:pic>
        <p:nvPicPr>
          <p:cNvPr id="5" name="Рисунок 4" descr="16-_iz_skazki_kolob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60648"/>
            <a:ext cx="7992888" cy="216024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16223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214422"/>
            <a:ext cx="7729534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«Через сказку, фантазию, игру, через неповторимое детское творчество – верная дорога к сердцу ребенка. Сказка, фантазия – это ключик, с помощью которого можно открыть эти истоки, и они забьют животворными ключами»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14678" y="5000636"/>
            <a:ext cx="5500694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Сухомлинский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001056" cy="41434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Многим людям свойственны состояния радостного  трепета, предвосхищения чуда, удивления ежедневным чудесам. </a:t>
            </a:r>
          </a:p>
          <a:p>
            <a:pPr algn="ctr">
              <a:buNone/>
            </a:pPr>
            <a:r>
              <a:rPr lang="ru-RU" i="1" dirty="0" smtClean="0"/>
              <a:t>А чудо – совсем рядом. </a:t>
            </a:r>
          </a:p>
          <a:p>
            <a:pPr algn="ctr">
              <a:buNone/>
            </a:pPr>
            <a:r>
              <a:rPr lang="ru-RU" i="1" dirty="0" smtClean="0"/>
              <a:t>Однако только человек с открытым сердцем может познать его прелесть. Открыть свое сердце навстречу добру учит нас сказка.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929198"/>
            <a:ext cx="657229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Работая по методике сказкотерапии, мы старались, чтобы эта мысль стала основной в работе.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58812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D838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sz="2400" dirty="0" smtClean="0"/>
              <a:t> данной темы заключается в том, что сказки – естественная составляющая в повседневной жизни детей. </a:t>
            </a:r>
          </a:p>
          <a:p>
            <a:pPr algn="ctr">
              <a:buNone/>
            </a:pPr>
            <a:r>
              <a:rPr lang="ru-RU" sz="2400" dirty="0" smtClean="0"/>
              <a:t>Наблюдая за детьми в процессе игры, на занятиях, в свободной деятельности, можно заметить, что там, где не надо мобилизовать свое внимание, память, т.е. на непроизвольном уровне, дети раскрепощаются, легко перевоплощаются в любимых и близких по духу героев сказок, любят фантазировать, живо и образно стремятся выразить свою мысль.</a:t>
            </a:r>
          </a:p>
          <a:p>
            <a:pPr algn="ctr">
              <a:buNone/>
            </a:pPr>
            <a:r>
              <a:rPr lang="ru-RU" sz="2400" dirty="0" smtClean="0"/>
              <a:t>Перевоплощаясь, дети легко и непринужденно решают сказочные задачи, проявляя индивидуальное творчество.</a:t>
            </a:r>
            <a:endParaRPr lang="ru-RU" sz="2400" dirty="0"/>
          </a:p>
        </p:txBody>
      </p:sp>
      <p:pic>
        <p:nvPicPr>
          <p:cNvPr id="3" name="Рисунок 2" descr="1277812140_img1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4725144"/>
            <a:ext cx="5112568" cy="18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912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D838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7387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Содействие развитию речи детей, обогащению словаря, развитию навыков связной речи через сказку.</a:t>
            </a:r>
          </a:p>
          <a:p>
            <a:pPr algn="ctr"/>
            <a:endParaRPr lang="ru-RU" sz="2400" dirty="0" smtClean="0"/>
          </a:p>
        </p:txBody>
      </p:sp>
      <p:pic>
        <p:nvPicPr>
          <p:cNvPr id="4" name="Рисунок 3" descr="гриб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4221088"/>
            <a:ext cx="2707977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12" y="1000108"/>
            <a:ext cx="3643338" cy="500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D838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 сказкотерапии:</a:t>
            </a:r>
            <a:endParaRPr lang="ru-RU" sz="2400" b="1" dirty="0">
              <a:solidFill>
                <a:srgbClr val="D838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714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Развивать умение связно, последовательно и выразительно пересказывать небольшие литературные произведения;</a:t>
            </a:r>
          </a:p>
          <a:p>
            <a:r>
              <a:rPr lang="ru-RU" sz="2000" dirty="0" smtClean="0"/>
              <a:t>2. обогащать словарь;</a:t>
            </a:r>
          </a:p>
          <a:p>
            <a:r>
              <a:rPr lang="ru-RU" sz="2000" dirty="0" smtClean="0"/>
              <a:t>3. развивать умение воспринимать, понимать и эмоционально откликаться на сказку;</a:t>
            </a:r>
          </a:p>
          <a:p>
            <a:r>
              <a:rPr lang="ru-RU" sz="2000" dirty="0" smtClean="0"/>
              <a:t>4. развивать представление об окружающем мире;</a:t>
            </a:r>
          </a:p>
          <a:p>
            <a:r>
              <a:rPr lang="ru-RU" sz="2000" dirty="0" smtClean="0"/>
              <a:t>5. воспитать интерес и любовь к русскому народному творчеству;</a:t>
            </a:r>
          </a:p>
          <a:p>
            <a:r>
              <a:rPr lang="ru-RU" sz="2000" dirty="0" smtClean="0"/>
              <a:t>6. побуждать к использованию сказочных сюжетов в самостоятельной игровой и творческой деятельности;</a:t>
            </a:r>
          </a:p>
          <a:p>
            <a:r>
              <a:rPr lang="ru-RU" sz="2000" dirty="0" smtClean="0"/>
              <a:t>7. вызвать интерес к книгам и их рассматриванию;</a:t>
            </a:r>
          </a:p>
          <a:p>
            <a:r>
              <a:rPr lang="ru-RU" sz="2000" dirty="0" smtClean="0"/>
              <a:t>8. развивать традиции семейного чтения;</a:t>
            </a:r>
          </a:p>
          <a:p>
            <a:r>
              <a:rPr lang="ru-RU" sz="2000" dirty="0" smtClean="0"/>
              <a:t>9.укрепить союз «Ребенок – Родитель – Педагог».</a:t>
            </a: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696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сказок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1268760"/>
            <a:ext cx="6696744" cy="475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3808" y="2636912"/>
            <a:ext cx="360040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11960" y="386104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23928" y="364502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4048" y="364502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Выноска-облако 19"/>
          <p:cNvSpPr/>
          <p:nvPr/>
        </p:nvSpPr>
        <p:spPr>
          <a:xfrm>
            <a:off x="3203848" y="3429000"/>
            <a:ext cx="1440160" cy="8286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Автор-ские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4716016" y="3501008"/>
            <a:ext cx="1440160" cy="7566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Народ-ные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 rot="20452176">
            <a:off x="1808612" y="1682835"/>
            <a:ext cx="2100154" cy="12709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Дидакти-ческие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сказки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 rot="1943423">
            <a:off x="5220312" y="1715032"/>
            <a:ext cx="2267011" cy="11970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Психотера-певтические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сказки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 rot="1644837">
            <a:off x="1979712" y="4221088"/>
            <a:ext cx="216024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Психо-коррекционные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сказки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5" name="Выноска-облако 24"/>
          <p:cNvSpPr/>
          <p:nvPr/>
        </p:nvSpPr>
        <p:spPr>
          <a:xfrm rot="20569481">
            <a:off x="5154675" y="4098753"/>
            <a:ext cx="2304256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Метидатив</a:t>
            </a:r>
            <a:r>
              <a:rPr lang="ru-RU" sz="2000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ные</a:t>
            </a:r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сказки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707904" y="2636912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Художест</a:t>
            </a:r>
            <a:r>
              <a:rPr lang="ru-RU" sz="2000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венные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сказки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сказки</a:t>
            </a:r>
            <a:endParaRPr lang="ru-RU" sz="3200" b="1" dirty="0">
              <a:solidFill>
                <a:srgbClr val="A42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6" charset="0"/>
              </a:rPr>
              <a:t>Художественные  сказки делятся на народные   и авторские.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latin typeface="Times New Roman" pitchFamily="16" charset="0"/>
              </a:rPr>
              <a:t>Народные  сказки  способствуют  воспитанию нравственных эстетических чувств: взаимопомощи, поддержки, сопереживания, сочувствия, долга, ответственности и др. Так, в сказке «Репка» ярко отражается  то, что помощь и поддержка других людей позволяют достигнуть цели, которая не по силам одному человеку. Главная  мысль сказки «Маша и медведь - из любой трудной ситуации всегда можно найти выход, главное не сила, а смекалка.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Психокоррекционные</a:t>
            </a:r>
            <a:r>
              <a:rPr lang="ru-RU" sz="3200" b="1" dirty="0" smtClean="0">
                <a:solidFill>
                  <a:srgbClr val="A423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сказки</a:t>
            </a:r>
            <a:endParaRPr lang="ru-RU" sz="3200" b="1" dirty="0">
              <a:solidFill>
                <a:srgbClr val="A423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6" charset="0"/>
              </a:rPr>
              <a:t>    </a:t>
            </a:r>
            <a:r>
              <a:rPr lang="ru-RU" sz="2400" dirty="0" err="1" smtClean="0">
                <a:latin typeface="Times New Roman" pitchFamily="16" charset="0"/>
              </a:rPr>
              <a:t>Психокоррекционные</a:t>
            </a:r>
            <a:r>
              <a:rPr lang="ru-RU" sz="2400" dirty="0" smtClean="0">
                <a:latin typeface="Times New Roman" pitchFamily="16" charset="0"/>
              </a:rPr>
              <a:t> сказки помогают взрослому мягко влиять на поведение ребенка, «замещая» неэффективный  стиль поведения на более продуктивный и объясняя ребенку смысл происходящего, то есть ненавязчиво в сказочно-волшебной форме предлагается ребенку положительный пример поведения, и нет ничего удивительного, что ребенок будет вести себя так же, как и сказочный герой. Он будет стремиться пользоваться примером положительного героя в борьбе со своими страхами и  проблемами.</a:t>
            </a:r>
            <a:r>
              <a:rPr lang="ru-RU" sz="2400" b="1" dirty="0" smtClean="0">
                <a:latin typeface="Times New Roman" pitchFamily="1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569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Gill Sans MT</vt:lpstr>
      <vt:lpstr>Wingdings</vt:lpstr>
      <vt:lpstr>Тема Office</vt:lpstr>
      <vt:lpstr>Слайд 1</vt:lpstr>
      <vt:lpstr>В. Сухомлинский</vt:lpstr>
      <vt:lpstr>Слайд 3</vt:lpstr>
      <vt:lpstr>Слайд 4</vt:lpstr>
      <vt:lpstr>Слайд 5</vt:lpstr>
      <vt:lpstr>Слайд 6</vt:lpstr>
      <vt:lpstr>Слайд 7</vt:lpstr>
      <vt:lpstr>Художественные сказки</vt:lpstr>
      <vt:lpstr>Психокоррекционные сказки</vt:lpstr>
      <vt:lpstr>Слайд 10</vt:lpstr>
      <vt:lpstr>Медитативные сказки</vt:lpstr>
      <vt:lpstr>Приёмы работы со сказкой</vt:lpstr>
      <vt:lpstr>В гостях у сказки</vt:lpstr>
      <vt:lpstr>Театр сказок</vt:lpstr>
      <vt:lpstr>Дружим с песком</vt:lpstr>
      <vt:lpstr>Мастер-класс «Сказки в песке»</vt:lpstr>
      <vt:lpstr> Дидактические игры -сказки</vt:lpstr>
      <vt:lpstr>Слайд 18</vt:lpstr>
      <vt:lpstr>СПАСИБО ЗА ВНИМАНИЕ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Ранько Елена</dc:creator>
  <cp:lastModifiedBy>Гузель</cp:lastModifiedBy>
  <cp:revision>94</cp:revision>
  <dcterms:created xsi:type="dcterms:W3CDTF">2015-04-19T15:51:03Z</dcterms:created>
  <dcterms:modified xsi:type="dcterms:W3CDTF">2021-01-15T08:34:31Z</dcterms:modified>
</cp:coreProperties>
</file>