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81" r:id="rId2"/>
    <p:sldId id="256" r:id="rId3"/>
    <p:sldId id="263" r:id="rId4"/>
    <p:sldId id="270" r:id="rId5"/>
    <p:sldId id="271" r:id="rId6"/>
    <p:sldId id="282" r:id="rId7"/>
    <p:sldId id="283" r:id="rId8"/>
    <p:sldId id="284" r:id="rId9"/>
    <p:sldId id="272" r:id="rId10"/>
    <p:sldId id="285" r:id="rId11"/>
    <p:sldId id="279" r:id="rId12"/>
    <p:sldId id="278" r:id="rId13"/>
    <p:sldId id="286" r:id="rId14"/>
  </p:sldIdLst>
  <p:sldSz cx="9144000" cy="6858000" type="screen4x3"/>
  <p:notesSz cx="6858000" cy="9144000"/>
  <p:custDataLst>
    <p:tags r:id="rId1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0A4FD5D-0020-4FDE-9AAA-90581547973A}">
          <p14:sldIdLst>
            <p14:sldId id="281"/>
            <p14:sldId id="256"/>
            <p14:sldId id="263"/>
            <p14:sldId id="270"/>
            <p14:sldId id="271"/>
            <p14:sldId id="282"/>
            <p14:sldId id="283"/>
            <p14:sldId id="284"/>
            <p14:sldId id="272"/>
            <p14:sldId id="285"/>
            <p14:sldId id="279"/>
            <p14:sldId id="278"/>
            <p14:sldId id="286"/>
          </p14:sldIdLst>
        </p14:section>
        <p14:section name="Раздел без заголовка" id="{40772AAA-9DFB-4E3F-B90B-58B98909CDE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84583" autoAdjust="0"/>
  </p:normalViewPr>
  <p:slideViewPr>
    <p:cSldViewPr>
      <p:cViewPr varScale="1">
        <p:scale>
          <a:sx n="72" d="100"/>
          <a:sy n="72" d="100"/>
        </p:scale>
        <p:origin x="136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Оригинальные шаблоны для презентаций: </a:t>
            </a:r>
            <a:r>
              <a:rPr lang="ru-RU" sz="1200" dirty="0">
                <a:hlinkClick r:id="rId3"/>
              </a:rPr>
              <a:t>https://presentation-creation.ru/powerpoint-templates.html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ru-RU" sz="120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437112"/>
            <a:ext cx="7992888" cy="1440160"/>
          </a:xfrm>
        </p:spPr>
        <p:txBody>
          <a:bodyPr/>
          <a:lstStyle>
            <a:lvl1pPr>
              <a:defRPr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51520" y="292102"/>
            <a:ext cx="6768752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Текст 2"/>
          <p:cNvSpPr>
            <a:spLocks noGrp="1"/>
          </p:cNvSpPr>
          <p:nvPr>
            <p:ph idx="1"/>
          </p:nvPr>
        </p:nvSpPr>
        <p:spPr>
          <a:xfrm>
            <a:off x="251520" y="1556792"/>
            <a:ext cx="6840760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92102"/>
            <a:ext cx="6768752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556792"/>
            <a:ext cx="6840760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6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Xx-K9NWBFo&amp;t=11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youtube.com/watch?v=VXx-K9NWBFo&amp;t=11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B670FD9-3394-0827-4439-7EFAD74600E5}"/>
              </a:ext>
            </a:extLst>
          </p:cNvPr>
          <p:cNvSpPr txBox="1">
            <a:spLocks/>
          </p:cNvSpPr>
          <p:nvPr/>
        </p:nvSpPr>
        <p:spPr>
          <a:xfrm>
            <a:off x="575556" y="0"/>
            <a:ext cx="7992888" cy="3212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«Учебно- тематическая презентация»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 рамках муниципального конкурса 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«Наставник» в 2022 году.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МАДОУ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«Детский сад № 1» г. Тобольска (корпус 3)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7FC237-620C-EE6A-2724-47AE7CAC6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855757"/>
            <a:ext cx="5084804" cy="3813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942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92102"/>
            <a:ext cx="8208912" cy="1048666"/>
          </a:xfrm>
        </p:spPr>
        <p:txBody>
          <a:bodyPr>
            <a:normAutofit fontScale="90000"/>
          </a:bodyPr>
          <a:lstStyle/>
          <a:p>
            <a:br>
              <a:rPr lang="ru-RU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5B10072-936D-D556-FFAC-3D07F494B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669354"/>
            <a:ext cx="1584175" cy="2016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</a:p>
          <a:p>
            <a:pPr marL="0" indent="0" algn="ctr">
              <a:buNone/>
            </a:pPr>
            <a:endParaRPr lang="ru-RU" sz="18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272">
            <a:extLst>
              <a:ext uri="{FF2B5EF4-FFF2-40B4-BE49-F238E27FC236}">
                <a16:creationId xmlns:a16="http://schemas.microsoft.com/office/drawing/2014/main" id="{BEA3151B-636D-CE8F-65C0-A603DBCC292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19572" y="299722"/>
            <a:ext cx="7704856" cy="2554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dirty="0">
                <a:latin typeface="Arial" charset="0"/>
              </a:rPr>
              <a:t>Все мастер- классы, размещаемые в виртуальной творческой лаборатории можно использовать при проведении тематического образовательного события в группе, в организации удалённого взаимодействия с детьми, не посещающими детский сад по каким- либо причинам. Мастер- классы отлично подойдут для демонстрации итогов реализации любого проекта, как индивидуального, так и совместного: семейного либо группового. Предлагая ссылку на тот или иной мастер – класс, педагог может создать условия для совместного результативного досуга в кругу семьи за созданием продукта мастер- класса с дельнейшей его демонстрации детям в группе, либо в виртуальном  мессенджере.</a:t>
            </a:r>
            <a:endParaRPr lang="en-US" sz="1600" dirty="0">
              <a:latin typeface="Arial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CFF6E0-BFF5-B66C-62D6-7522505B1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298" y="3430621"/>
            <a:ext cx="4706507" cy="26527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B1B7C6-F15F-99D7-E008-9FEA77512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142" y="4827486"/>
            <a:ext cx="3348878" cy="18837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A4EA32-1517-60A4-0940-A6758AA07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9319" y="2879093"/>
            <a:ext cx="3348880" cy="188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1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92399"/>
            <a:ext cx="8208912" cy="1048666"/>
          </a:xfrm>
        </p:spPr>
        <p:txBody>
          <a:bodyPr>
            <a:normAutofit fontScale="90000"/>
          </a:bodyPr>
          <a:lstStyle/>
          <a:p>
            <a:br>
              <a:rPr lang="ru-RU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5B10072-936D-D556-FFAC-3D07F494B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669354"/>
            <a:ext cx="1584175" cy="2016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</a:p>
          <a:p>
            <a:pPr marL="0" indent="0" algn="ctr">
              <a:buNone/>
            </a:pPr>
            <a:endParaRPr lang="ru-RU" sz="18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272">
            <a:extLst>
              <a:ext uri="{FF2B5EF4-FFF2-40B4-BE49-F238E27FC236}">
                <a16:creationId xmlns:a16="http://schemas.microsoft.com/office/drawing/2014/main" id="{BEA3151B-636D-CE8F-65C0-A603DBCC292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30678" y="63737"/>
            <a:ext cx="8562088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endParaRPr lang="ru-RU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  <a:p>
            <a:pPr algn="ctr" eaLnBrk="0" hangingPunct="0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С целью популяризации сайта детского сада  и повышения уровня организации взаимодействия был запущен информационно- педагогический проект «Детсад ТВ».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EBDE25-3F4E-63E1-B3FD-8AAB32974C3B}"/>
              </a:ext>
            </a:extLst>
          </p:cNvPr>
          <p:cNvSpPr txBox="1"/>
          <p:nvPr/>
        </p:nvSpPr>
        <p:spPr>
          <a:xfrm>
            <a:off x="275186" y="1389891"/>
            <a:ext cx="4245968" cy="4234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ворческая группа педагогов, с участием детей  и родителей  с 2021 года  ведёт  работу по созданию  новостной передачи «Детсад ТВ», выходящей  один раз в месяц. Выпуски  небольшие, не более 10-15  минут. Предназначены для просмотра воспитанниками детского сада, родителями и педагогами. Формат  просмотра по ссылке в доступном мессенджере, в группе в ВКонтакте и непосредственно при входе на сайт детского сада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разделе «Детсад ТВ»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Т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емы новостных выпусков определяются тематическими периодами образовательной деятельности, важными событиями в детском саду  или актуальным вопросом на период подготовки очередного выпуска передачи.  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Киноклуб">
            <a:extLst>
              <a:ext uri="{FF2B5EF4-FFF2-40B4-BE49-F238E27FC236}">
                <a16:creationId xmlns:a16="http://schemas.microsoft.com/office/drawing/2014/main" id="{0646FFFF-3C88-9B7E-933B-24BBE1E8D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865" y="1349865"/>
            <a:ext cx="2515920" cy="207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001-0571">
            <a:hlinkClick r:id="" action="ppaction://media"/>
            <a:extLst>
              <a:ext uri="{FF2B5EF4-FFF2-40B4-BE49-F238E27FC236}">
                <a16:creationId xmlns:a16="http://schemas.microsoft.com/office/drawing/2014/main" id="{827EC404-687E-4271-98F2-CEFABD04F6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1154" y="3507105"/>
            <a:ext cx="4586337" cy="248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2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92102"/>
            <a:ext cx="8208912" cy="1048666"/>
          </a:xfrm>
        </p:spPr>
        <p:txBody>
          <a:bodyPr>
            <a:normAutofit fontScale="90000"/>
          </a:bodyPr>
          <a:lstStyle/>
          <a:p>
            <a:br>
              <a:rPr lang="ru-RU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5B10072-936D-D556-FFAC-3D07F494B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669354"/>
            <a:ext cx="1584175" cy="2016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</a:p>
          <a:p>
            <a:pPr marL="0" indent="0" algn="ctr">
              <a:buNone/>
            </a:pPr>
            <a:endParaRPr lang="ru-RU" sz="18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272">
            <a:extLst>
              <a:ext uri="{FF2B5EF4-FFF2-40B4-BE49-F238E27FC236}">
                <a16:creationId xmlns:a16="http://schemas.microsoft.com/office/drawing/2014/main" id="{BEA3151B-636D-CE8F-65C0-A603DBCC292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259632" y="279404"/>
            <a:ext cx="619268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И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нформационно- педагогический </a:t>
            </a:r>
          </a:p>
          <a:p>
            <a:pPr algn="ctr" eaLnBrk="0" hangingPunct="0"/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проект «Детсад ТВ»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F39802-05D4-6EC0-01C0-420F2C903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1760" y="939922"/>
            <a:ext cx="6372200" cy="35813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875BF8-8103-0608-422F-EAE1E0ED9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430" y="3819234"/>
            <a:ext cx="5034429" cy="28360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4BABB8-3A6F-CE54-5B4A-A3A1F22AC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0270" y="3955241"/>
            <a:ext cx="4616729" cy="2589175"/>
          </a:xfrm>
          <a:prstGeom prst="rect">
            <a:avLst/>
          </a:prstGeom>
        </p:spPr>
      </p:pic>
      <p:pic>
        <p:nvPicPr>
          <p:cNvPr id="13" name="Picture 4" descr="История о том как мы снимали кино…..Фильм “Один день в детском саду”,  продолжение следует. | Детский сад №45">
            <a:extLst>
              <a:ext uri="{FF2B5EF4-FFF2-40B4-BE49-F238E27FC236}">
                <a16:creationId xmlns:a16="http://schemas.microsoft.com/office/drawing/2014/main" id="{FE4F3700-FCDB-7A7B-E7C0-4EB5740C7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9" y="938433"/>
            <a:ext cx="2874452" cy="287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0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92102"/>
            <a:ext cx="8208912" cy="1048666"/>
          </a:xfrm>
        </p:spPr>
        <p:txBody>
          <a:bodyPr>
            <a:normAutofit fontScale="90000"/>
          </a:bodyPr>
          <a:lstStyle/>
          <a:p>
            <a:br>
              <a:rPr lang="ru-RU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5B10072-936D-D556-FFAC-3D07F494B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669354"/>
            <a:ext cx="1584175" cy="2016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</a:p>
          <a:p>
            <a:pPr marL="0" indent="0" algn="ctr">
              <a:buNone/>
            </a:pPr>
            <a:endParaRPr lang="ru-RU" sz="18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279881-80F4-D86F-F84F-D50174517DA6}"/>
              </a:ext>
            </a:extLst>
          </p:cNvPr>
          <p:cNvSpPr txBox="1"/>
          <p:nvPr/>
        </p:nvSpPr>
        <p:spPr>
          <a:xfrm>
            <a:off x="1187624" y="930690"/>
            <a:ext cx="70431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Предлагаем Вам познакомится с познавательно- творческим мастер- классом, </a:t>
            </a:r>
          </a:p>
          <a:p>
            <a:pPr algn="ctr" eaLnBrk="0" hangingPunct="0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авторы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Имашева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М.С., Карчи В.А.</a:t>
            </a:r>
          </a:p>
          <a:p>
            <a:pPr algn="ctr" eaLnBrk="0" hangingPunct="0"/>
            <a:endParaRPr lang="ru-RU" b="1" dirty="0">
              <a:solidFill>
                <a:schemeClr val="accent6">
                  <a:lumMod val="75000"/>
                </a:schemeClr>
              </a:solidFill>
              <a:latin typeface="Arial" charset="0"/>
              <a:hlinkClick r:id="rId2"/>
            </a:endParaRPr>
          </a:p>
          <a:p>
            <a:pPr algn="ctr" eaLnBrk="0" hangingPunct="0"/>
            <a:endParaRPr lang="ru-RU" b="1" dirty="0">
              <a:solidFill>
                <a:schemeClr val="accent6">
                  <a:lumMod val="75000"/>
                </a:schemeClr>
              </a:solidFill>
              <a:latin typeface="Arial" charset="0"/>
              <a:hlinkClick r:id="rId2"/>
            </a:endParaRPr>
          </a:p>
          <a:p>
            <a:pPr algn="ctr" eaLnBrk="0" hangingPunct="0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charset="0"/>
                <a:hlinkClick r:id="rId2"/>
              </a:rPr>
              <a:t>https://www.youtube.com/watch?v=VXx-K9NWBFo&amp;t=11s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8" name="Text Box 272">
            <a:extLst>
              <a:ext uri="{FF2B5EF4-FFF2-40B4-BE49-F238E27FC236}">
                <a16:creationId xmlns:a16="http://schemas.microsoft.com/office/drawing/2014/main" id="{D75665C1-70B0-3004-E204-766F529B83B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763688" y="4293096"/>
            <a:ext cx="630942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Спасибо за внимание! 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Карчи Виктория Александровна, </a:t>
            </a:r>
            <a:br>
              <a:rPr lang="ru-RU" sz="2800" b="1" dirty="0"/>
            </a:br>
            <a:r>
              <a:rPr lang="ru-RU" sz="2800" b="1" dirty="0"/>
              <a:t>старший воспитатель </a:t>
            </a:r>
            <a:br>
              <a:rPr lang="ru-RU" sz="2800" b="1" dirty="0"/>
            </a:br>
            <a:r>
              <a:rPr lang="ru-RU" sz="2800" b="1" dirty="0"/>
              <a:t>МАДОУ «Детский сад № 1» г. Тобольска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B670FD9-3394-0827-4439-7EFAD74600E5}"/>
              </a:ext>
            </a:extLst>
          </p:cNvPr>
          <p:cNvSpPr txBox="1">
            <a:spLocks/>
          </p:cNvSpPr>
          <p:nvPr/>
        </p:nvSpPr>
        <p:spPr>
          <a:xfrm>
            <a:off x="742847" y="1160748"/>
            <a:ext cx="7992888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Тема: «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Цифровые технологии в организации эффективного взаимодействия всех участников образовательного процесса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63588" y="276551"/>
            <a:ext cx="7416824" cy="1048666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Виртуальное пространство для 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организации взаимодействия с радетелями.</a:t>
            </a:r>
          </a:p>
        </p:txBody>
      </p:sp>
      <p:sp>
        <p:nvSpPr>
          <p:cNvPr id="24" name="Line 253"/>
          <p:cNvSpPr>
            <a:spLocks noChangeShapeType="1"/>
          </p:cNvSpPr>
          <p:nvPr/>
        </p:nvSpPr>
        <p:spPr bwMode="gray">
          <a:xfrm flipV="1">
            <a:off x="1499592" y="4650657"/>
            <a:ext cx="4783221" cy="7491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25" name="Rectangle 254"/>
          <p:cNvSpPr>
            <a:spLocks noChangeArrowheads="1"/>
          </p:cNvSpPr>
          <p:nvPr/>
        </p:nvSpPr>
        <p:spPr bwMode="gray">
          <a:xfrm rot="3419336">
            <a:off x="1215429" y="4081888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1270992" y="412475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7" name="Line 256"/>
          <p:cNvSpPr>
            <a:spLocks noChangeShapeType="1"/>
          </p:cNvSpPr>
          <p:nvPr/>
        </p:nvSpPr>
        <p:spPr bwMode="gray">
          <a:xfrm>
            <a:off x="1499592" y="2143550"/>
            <a:ext cx="4800600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1215429" y="1567288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2566392" y="1654600"/>
            <a:ext cx="296042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Сайт детского сада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1270992" y="161015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>
            <a:off x="1499592" y="2981750"/>
            <a:ext cx="4800600" cy="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1215429" y="2405488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1270992" y="244835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4" name="Line 263"/>
          <p:cNvSpPr>
            <a:spLocks noChangeShapeType="1"/>
          </p:cNvSpPr>
          <p:nvPr/>
        </p:nvSpPr>
        <p:spPr bwMode="gray">
          <a:xfrm>
            <a:off x="1501180" y="3818363"/>
            <a:ext cx="4799012" cy="1587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35" name="Rectangle 264"/>
          <p:cNvSpPr>
            <a:spLocks noChangeArrowheads="1"/>
          </p:cNvSpPr>
          <p:nvPr/>
        </p:nvSpPr>
        <p:spPr bwMode="gray">
          <a:xfrm rot="3419336">
            <a:off x="1215429" y="3243688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1270992" y="328655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37" name="Line 266"/>
          <p:cNvSpPr>
            <a:spLocks noChangeShapeType="1"/>
          </p:cNvSpPr>
          <p:nvPr/>
        </p:nvSpPr>
        <p:spPr bwMode="gray">
          <a:xfrm flipV="1">
            <a:off x="1499592" y="5496349"/>
            <a:ext cx="4800600" cy="22225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38" name="Rectangle 267"/>
          <p:cNvSpPr>
            <a:spLocks noChangeArrowheads="1"/>
          </p:cNvSpPr>
          <p:nvPr/>
        </p:nvSpPr>
        <p:spPr bwMode="ltGray">
          <a:xfrm rot="3419336">
            <a:off x="1215429" y="4942313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1270992" y="4985175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2927648" y="2526395"/>
            <a:ext cx="241655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Сотовая связь 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1" name="Text Box 270"/>
          <p:cNvSpPr txBox="1">
            <a:spLocks noChangeArrowheads="1"/>
          </p:cNvSpPr>
          <p:nvPr/>
        </p:nvSpPr>
        <p:spPr bwMode="gray">
          <a:xfrm>
            <a:off x="2736553" y="3354902"/>
            <a:ext cx="260129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Сайты педагогов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2" name="Text Box 271"/>
          <p:cNvSpPr txBox="1">
            <a:spLocks noChangeArrowheads="1"/>
          </p:cNvSpPr>
          <p:nvPr/>
        </p:nvSpPr>
        <p:spPr bwMode="gray">
          <a:xfrm>
            <a:off x="1947266" y="4174321"/>
            <a:ext cx="455842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Социальная сеть «ВКонтакте»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FD3E56-2318-9E36-2AAB-16A9F82D66EC}"/>
              </a:ext>
            </a:extLst>
          </p:cNvPr>
          <p:cNvSpPr txBox="1"/>
          <p:nvPr/>
        </p:nvSpPr>
        <p:spPr>
          <a:xfrm>
            <a:off x="2915816" y="5086219"/>
            <a:ext cx="2536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Мессенджеры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92102"/>
            <a:ext cx="8208912" cy="1048666"/>
          </a:xfrm>
        </p:spPr>
        <p:txBody>
          <a:bodyPr>
            <a:normAutofit fontScale="90000"/>
          </a:bodyPr>
          <a:lstStyle/>
          <a:p>
            <a:br>
              <a:rPr lang="ru-RU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5B10072-936D-D556-FFAC-3D07F494B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692696"/>
            <a:ext cx="7200800" cy="2952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</a:p>
          <a:p>
            <a:pPr marL="0" indent="0" algn="ctr">
              <a:buNone/>
            </a:pPr>
            <a:endParaRPr lang="ru-RU" sz="18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5F6E9909-40ED-4B6A-9250-CF599E472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8440" y="2708920"/>
            <a:ext cx="5075307" cy="30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72">
            <a:extLst>
              <a:ext uri="{FF2B5EF4-FFF2-40B4-BE49-F238E27FC236}">
                <a16:creationId xmlns:a16="http://schemas.microsoft.com/office/drawing/2014/main" id="{98054845-0976-95C6-F90A-A29277D80BE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63225" y="945008"/>
            <a:ext cx="8417550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Эффективность  использования цифровых технологий в организации взаимодействия  с родителями достигается посредством повышения  информативной значимости и актуальности  материалов,  публикуемых на сайте детского сада</a:t>
            </a:r>
          </a:p>
          <a:p>
            <a:pPr algn="ctr" eaLnBrk="0" hangingPunct="0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и социальной сети в ВКонтакте.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75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92102"/>
            <a:ext cx="8208912" cy="1048666"/>
          </a:xfrm>
        </p:spPr>
        <p:txBody>
          <a:bodyPr>
            <a:normAutofit fontScale="90000"/>
          </a:bodyPr>
          <a:lstStyle/>
          <a:p>
            <a:br>
              <a:rPr lang="ru-RU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5B10072-936D-D556-FFAC-3D07F494B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441177"/>
            <a:ext cx="7920880" cy="97446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6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Виртуальная площадка создана на официальном сайте детского сада для  </a:t>
            </a:r>
            <a:r>
              <a:rPr lang="ru-RU" sz="6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размещения  мастер- классов, созданных  педагогами и родителями. </a:t>
            </a:r>
            <a:r>
              <a:rPr lang="ru-RU" sz="6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</a:t>
            </a:r>
            <a:r>
              <a:rPr lang="ru-RU" sz="6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ворческая лаборатория помогает  организовать познавательную и творческую  работу с воспитанниками по решению образовательных задач, привлекать к реализации проектов родителей</a:t>
            </a:r>
            <a:r>
              <a:rPr lang="ru-RU" sz="6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6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fontAlgn="base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6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</a:p>
          <a:p>
            <a:pPr marL="0" indent="0" algn="just" fontAlgn="base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6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sz="6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64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</a:p>
          <a:p>
            <a:pPr marL="0" indent="0" algn="ctr">
              <a:buNone/>
            </a:pPr>
            <a:endParaRPr lang="ru-RU" sz="18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72">
            <a:extLst>
              <a:ext uri="{FF2B5EF4-FFF2-40B4-BE49-F238E27FC236}">
                <a16:creationId xmlns:a16="http://schemas.microsoft.com/office/drawing/2014/main" id="{CCD46177-5A62-DCB8-D39B-CAC65B9CE34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27584" y="329879"/>
            <a:ext cx="7632848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Одной из форм повышения посещаемости  сайта детского сада  стало создание виртуальной площадки</a:t>
            </a:r>
          </a:p>
          <a:p>
            <a:pPr algn="ctr" eaLnBrk="0" hangingPunct="0"/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 «Творческая  лаборатория для детей»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7" name="0001-0512">
            <a:hlinkClick r:id="" action="ppaction://media"/>
            <a:extLst>
              <a:ext uri="{FF2B5EF4-FFF2-40B4-BE49-F238E27FC236}">
                <a16:creationId xmlns:a16="http://schemas.microsoft.com/office/drawing/2014/main" id="{C8A24226-D0B7-415D-8966-ECD3123E56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926" y="2924944"/>
            <a:ext cx="6048164" cy="327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92102"/>
            <a:ext cx="8208912" cy="1048666"/>
          </a:xfrm>
        </p:spPr>
        <p:txBody>
          <a:bodyPr>
            <a:normAutofit fontScale="90000"/>
          </a:bodyPr>
          <a:lstStyle/>
          <a:p>
            <a:br>
              <a:rPr lang="ru-RU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5B10072-936D-D556-FFAC-3D07F494B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692696"/>
            <a:ext cx="7200800" cy="2952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</a:p>
          <a:p>
            <a:pPr marL="0" indent="0" algn="ctr">
              <a:buNone/>
            </a:pPr>
            <a:endParaRPr lang="ru-RU" sz="18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72">
            <a:extLst>
              <a:ext uri="{FF2B5EF4-FFF2-40B4-BE49-F238E27FC236}">
                <a16:creationId xmlns:a16="http://schemas.microsoft.com/office/drawing/2014/main" id="{CCD46177-5A62-DCB8-D39B-CAC65B9CE34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43608" y="525644"/>
            <a:ext cx="7056784" cy="24314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 мастер –класса с целью последующего размещения на виртуальной площадке,  требует от автора определённых навыков работы, высокой компьютерной грамотности и компетентности в этих вопросах. При подготовке к записи важно грамотно выбрать тему,  выстроить последовательность действий, подобрать  материалы,   оборудование, обратить большое внимание на доступное речевое сопровождение и визуализацию последовательности работы.</a:t>
            </a:r>
          </a:p>
          <a:p>
            <a:pPr algn="ctr" eaLnBrk="0" hangingPunct="0"/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/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D1646E-5A76-DCDC-BC9E-2202F86D0F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852936"/>
            <a:ext cx="5687729" cy="3792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060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92102"/>
            <a:ext cx="8208912" cy="1048666"/>
          </a:xfrm>
        </p:spPr>
        <p:txBody>
          <a:bodyPr>
            <a:normAutofit fontScale="90000"/>
          </a:bodyPr>
          <a:lstStyle/>
          <a:p>
            <a:br>
              <a:rPr lang="ru-RU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5B10072-936D-D556-FFAC-3D07F494B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692696"/>
            <a:ext cx="7200800" cy="2952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</a:p>
          <a:p>
            <a:pPr marL="0" indent="0" algn="ctr">
              <a:buNone/>
            </a:pPr>
            <a:endParaRPr lang="ru-RU" sz="18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72">
            <a:extLst>
              <a:ext uri="{FF2B5EF4-FFF2-40B4-BE49-F238E27FC236}">
                <a16:creationId xmlns:a16="http://schemas.microsoft.com/office/drawing/2014/main" id="{CCD46177-5A62-DCB8-D39B-CAC65B9CE34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78423" y="0"/>
            <a:ext cx="7776864" cy="29238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endParaRPr lang="en-US" sz="2000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  <a:p>
            <a:pPr algn="ctr" eaLnBrk="0" hangingPunct="0"/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целью повышения мастерства педагогов по съёмке и подготовке виртуальных мастер- классов в течение 2021-2022 учебного года  были организованы обучающие семинары и практикумы под единым называнием «Цифровой педагогический нетворкинг». В процессе обучения педагоги распределялись на мини-подгруппы по принципу «Наставник и наставляемый (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ые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)». Таким образом педагоги, имеющие навыки работы со съёмками видеороликов и  программами монтажа, смогли передать свой опыт коллегам, научили их создавать небольшие обучающие видео- материалы для работы с детьми и родителями. 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0" hangingPunct="0"/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7436A8-04CD-F688-839E-AE05A58A83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852936"/>
            <a:ext cx="4854605" cy="3640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429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92102"/>
            <a:ext cx="8208912" cy="1048666"/>
          </a:xfrm>
        </p:spPr>
        <p:txBody>
          <a:bodyPr>
            <a:normAutofit fontScale="90000"/>
          </a:bodyPr>
          <a:lstStyle/>
          <a:p>
            <a:br>
              <a:rPr lang="ru-RU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5B10072-936D-D556-FFAC-3D07F494B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692696"/>
            <a:ext cx="7200800" cy="2952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</a:p>
          <a:p>
            <a:pPr marL="0" indent="0" algn="ctr">
              <a:buNone/>
            </a:pPr>
            <a:endParaRPr lang="ru-RU" sz="18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72">
            <a:extLst>
              <a:ext uri="{FF2B5EF4-FFF2-40B4-BE49-F238E27FC236}">
                <a16:creationId xmlns:a16="http://schemas.microsoft.com/office/drawing/2014/main" id="{CCD46177-5A62-DCB8-D39B-CAC65B9CE34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3568" y="116632"/>
            <a:ext cx="7848872" cy="32490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endParaRPr lang="en-US" sz="2000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  <a:p>
            <a:pPr algn="ctr" eaLnBrk="0" hangingPunct="0"/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декабре 2021 года в детском саду был организован конкурс среди педагогов на лучший мастер-класс для детей. Победитель был выбран с помощью голосования детей и родителей. Победителем конкурса стала воспитатель  3 корпуса 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Имашева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Мадина 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Салимжановна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подготовившая свой мастер- класс в сотрудничестве со старшим воспитателем Карчи В.А.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Мастер-класс победителя  был представлен на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III 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областном конкурсе «ГОРОД МАСТЕРОВ»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0" hangingPunct="0"/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0" hangingPunct="0"/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0" hangingPunct="0"/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9BE683-B1BF-187D-FBAD-65F0FEA5B6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52" y="3109870"/>
            <a:ext cx="2605991" cy="34659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8C662-A354-410F-9FC2-9819D6D27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57" y="3102586"/>
            <a:ext cx="2560320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92102"/>
            <a:ext cx="8208912" cy="1048666"/>
          </a:xfrm>
        </p:spPr>
        <p:txBody>
          <a:bodyPr>
            <a:normAutofit fontScale="90000"/>
          </a:bodyPr>
          <a:lstStyle/>
          <a:p>
            <a:br>
              <a:rPr lang="ru-RU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5B10072-936D-D556-FFAC-3D07F494B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692696"/>
            <a:ext cx="7200800" cy="2952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2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</a:p>
          <a:p>
            <a:pPr marL="0" indent="0" algn="ctr">
              <a:buNone/>
            </a:pPr>
            <a:endParaRPr lang="ru-RU" sz="18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272">
            <a:extLst>
              <a:ext uri="{FF2B5EF4-FFF2-40B4-BE49-F238E27FC236}">
                <a16:creationId xmlns:a16="http://schemas.microsoft.com/office/drawing/2014/main" id="{A3B765DA-679F-3D0F-F550-4B61C6C84EF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475654" y="5229200"/>
            <a:ext cx="6192687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Познавательно- творческий мастер- класс, </a:t>
            </a:r>
          </a:p>
          <a:p>
            <a:pPr algn="ctr" eaLnBrk="0" hangingPunct="0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авторы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Имашева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М.С., Карчи В.А.</a:t>
            </a:r>
          </a:p>
          <a:p>
            <a:pPr algn="ctr" eaLnBrk="0" hangingPunct="0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Ссылка на полную версию мастер-класса</a:t>
            </a:r>
          </a:p>
          <a:p>
            <a:pPr algn="ctr" eaLnBrk="0" hangingPunct="0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charset="0"/>
                <a:hlinkClick r:id="rId2"/>
              </a:rPr>
              <a:t>https://www.youtube.com/watch?v=VXx-K9NWBFo&amp;t=11s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  <a:p>
            <a:pPr algn="ctr" eaLnBrk="0" hangingPunct="0"/>
            <a:endParaRPr lang="en-US" b="1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216843-E2E0-6FA9-57E9-50102A686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609" y="294866"/>
            <a:ext cx="8514004" cy="479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8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54a8dafb9a1197584567d4afd9b279bacfbe336"/>
</p:tagLst>
</file>

<file path=ppt/theme/theme1.xml><?xml version="1.0" encoding="utf-8"?>
<a:theme xmlns:a="http://schemas.openxmlformats.org/drawingml/2006/main" name="Тема Office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2967</TotalTime>
  <Words>695</Words>
  <Application>Microsoft Office PowerPoint</Application>
  <PresentationFormat>Экран (4:3)</PresentationFormat>
  <Paragraphs>91</Paragraphs>
  <Slides>13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Презентация PowerPoint</vt:lpstr>
      <vt:lpstr>Карчи Виктория Александровна,  старший воспитатель  МАДОУ «Детский сад № 1» г. Тобольска</vt:lpstr>
      <vt:lpstr>Виртуальное пространство для  организации взаимодействия с радетелями.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Изумрудный полутон</dc:title>
  <dc:creator>obstinate</dc:creator>
  <dc:description>Шаблон презентации с сайта https://presentation-creation.ru/</dc:description>
  <cp:lastModifiedBy>Grtgdgdf Fgrgre</cp:lastModifiedBy>
  <cp:revision>819</cp:revision>
  <dcterms:created xsi:type="dcterms:W3CDTF">2018-02-25T09:09:03Z</dcterms:created>
  <dcterms:modified xsi:type="dcterms:W3CDTF">2023-05-22T09:55:01Z</dcterms:modified>
</cp:coreProperties>
</file>