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3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4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5.xml" ContentType="application/vnd.openxmlformats-officedocument.theme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theme/theme6.xml" ContentType="application/vnd.openxmlformats-officedocument.theme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theme/theme7.xml" ContentType="application/vnd.openxmlformats-officedocument.theme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theme/theme8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7" r:id="rId3"/>
    <p:sldMasterId id="2147483694" r:id="rId4"/>
    <p:sldMasterId id="2147483711" r:id="rId5"/>
    <p:sldMasterId id="2147483728" r:id="rId6"/>
    <p:sldMasterId id="2147483745" r:id="rId7"/>
    <p:sldMasterId id="2147483762" r:id="rId8"/>
  </p:sldMasterIdLst>
  <p:sldIdLst>
    <p:sldId id="274" r:id="rId9"/>
    <p:sldId id="256" r:id="rId10"/>
    <p:sldId id="257" r:id="rId11"/>
    <p:sldId id="258" r:id="rId12"/>
    <p:sldId id="259" r:id="rId13"/>
    <p:sldId id="260" r:id="rId14"/>
    <p:sldId id="261" r:id="rId15"/>
    <p:sldId id="262" r:id="rId16"/>
    <p:sldId id="275" r:id="rId17"/>
    <p:sldId id="276" r:id="rId18"/>
    <p:sldId id="264" r:id="rId19"/>
    <p:sldId id="263" r:id="rId20"/>
    <p:sldId id="267" r:id="rId21"/>
    <p:sldId id="271" r:id="rId22"/>
    <p:sldId id="273" r:id="rId23"/>
    <p:sldId id="272" r:id="rId24"/>
    <p:sldId id="270" r:id="rId25"/>
    <p:sldId id="269" r:id="rId26"/>
    <p:sldId id="268" r:id="rId27"/>
    <p:sldId id="266" r:id="rId28"/>
    <p:sldId id="265" r:id="rId29"/>
    <p:sldId id="277" r:id="rId3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10" d="100"/>
          <a:sy n="110" d="100"/>
        </p:scale>
        <p:origin x="59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34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E8DC43-1777-4750-BE62-FC45E5E7D69C}" type="datetimeFigureOut">
              <a:rPr lang="ru-RU" smtClean="0"/>
              <a:t>15.04.2019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6D5B25-24C8-4226-BEA5-82A77F383F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00928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E8DC43-1777-4750-BE62-FC45E5E7D69C}" type="datetimeFigureOut">
              <a:rPr lang="ru-RU" smtClean="0"/>
              <a:t>15.04.2019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6D5B25-24C8-4226-BEA5-82A77F383F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7931590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799" y="4800600"/>
            <a:ext cx="8463619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799" y="609600"/>
            <a:ext cx="8463619" cy="3845718"/>
          </a:xfrm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799" y="5367338"/>
            <a:ext cx="8463619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BF3BBCB4-5B57-4DB5-B657-D54D9F9A51CC}" type="datetimeFigureOut">
              <a:rPr lang="ru-RU"/>
              <a:pPr>
                <a:defRPr/>
              </a:pPr>
              <a:t>15.04.2019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6003A3CC-B05A-4CFF-9815-322D13A4AD6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4012364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609600"/>
            <a:ext cx="8463619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4470400"/>
            <a:ext cx="8463619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79D093DE-370C-4791-83A8-E6D1B6ABD283}" type="datetimeFigureOut">
              <a:rPr lang="ru-RU"/>
              <a:pPr>
                <a:defRPr/>
              </a:pPr>
              <a:t>15.04.2019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697FB3BA-5E6B-438F-9867-913DC546E02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6150450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643467" y="790575"/>
            <a:ext cx="609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8000" smtClean="0">
                <a:solidFill>
                  <a:srgbClr val="9FE0F5"/>
                </a:solidFill>
                <a:latin typeface="Arial" panose="020B0604020202020204" pitchFamily="34" charset="0"/>
              </a:rPr>
              <a:t>“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8997951" y="2886075"/>
            <a:ext cx="60960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8000" smtClean="0">
                <a:solidFill>
                  <a:srgbClr val="9FE0F5"/>
                </a:solidFill>
                <a:latin typeface="Arial" panose="020B0604020202020204" pitchFamily="34" charset="0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3180" y="609600"/>
            <a:ext cx="809624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68099" y="3632200"/>
            <a:ext cx="7226405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798" y="4470400"/>
            <a:ext cx="8463620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ED5F6AC7-6DB6-4C28-A73C-4DD9E7E5764B}" type="datetimeFigureOut">
              <a:rPr lang="ru-RU"/>
              <a:pPr>
                <a:defRPr/>
              </a:pPr>
              <a:t>15.04.2019</a:t>
            </a:fld>
            <a:endParaRPr 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8CAE3B44-539B-4105-8CB6-121591865E6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8131115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798" y="1931988"/>
            <a:ext cx="8463620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798" y="4527448"/>
            <a:ext cx="8463620" cy="1513914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8667F19B-50EB-4F97-86BC-BDA75B6DAEA5}" type="datetimeFigureOut">
              <a:rPr lang="ru-RU"/>
              <a:pPr>
                <a:defRPr/>
              </a:pPr>
              <a:t>15.04.2019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CDC6F1E3-DCB3-4326-9DCB-E92D6A3E51F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7929904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643467" y="790575"/>
            <a:ext cx="609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8000" smtClean="0">
                <a:solidFill>
                  <a:srgbClr val="9FE0F5"/>
                </a:solidFill>
                <a:latin typeface="Arial" panose="020B0604020202020204" pitchFamily="34" charset="0"/>
              </a:rPr>
              <a:t>“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8997951" y="2886075"/>
            <a:ext cx="60960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8000" smtClean="0">
                <a:solidFill>
                  <a:srgbClr val="9FE0F5"/>
                </a:solidFill>
                <a:latin typeface="Arial" panose="020B0604020202020204" pitchFamily="34" charset="0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3180" y="609600"/>
            <a:ext cx="809624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812796" y="4013200"/>
            <a:ext cx="8463621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798" y="4527448"/>
            <a:ext cx="8463620" cy="1513914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F3AD624B-BCB5-4925-AE3C-77D8AFF89941}" type="datetimeFigureOut">
              <a:rPr lang="ru-RU"/>
              <a:pPr>
                <a:defRPr/>
              </a:pPr>
              <a:t>15.04.2019</a:t>
            </a:fld>
            <a:endParaRPr 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050D9A1E-627B-4C18-A211-AA1AB98F274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5061416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1131" y="609600"/>
            <a:ext cx="8455287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812796" y="4013200"/>
            <a:ext cx="8463621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798" y="4527448"/>
            <a:ext cx="8463620" cy="1513914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B38E33E2-A0A5-4E88-AB45-1FDCDC5A6E65}" type="datetimeFigureOut">
              <a:rPr lang="ru-RU"/>
              <a:pPr>
                <a:defRPr/>
              </a:pPr>
              <a:t>15.04.2019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BC392B78-B1B8-4CF6-AB33-3C4B020AFA6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8905818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33AF5308-C3D9-4BE0-8A6C-0250CBBDE8D6}" type="datetimeFigureOut">
              <a:rPr lang="ru-RU"/>
              <a:pPr>
                <a:defRPr/>
              </a:pPr>
              <a:t>15.04.2019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A819B719-4B90-4DF3-8622-F8F4089161D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2077936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9749" y="609601"/>
            <a:ext cx="130508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2799" y="609601"/>
            <a:ext cx="6926701" cy="525145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3BC7686D-885F-4C12-9A2C-7E46B4DA0BED}" type="datetimeFigureOut">
              <a:rPr lang="ru-RU"/>
              <a:pPr>
                <a:defRPr/>
              </a:pPr>
              <a:t>15.04.2019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F89E24FF-8F7A-41A3-9D78-3011A0EA277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5657470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6"/>
          <p:cNvGrpSpPr>
            <a:grpSpLocks/>
          </p:cNvGrpSpPr>
          <p:nvPr/>
        </p:nvGrpSpPr>
        <p:grpSpPr bwMode="auto">
          <a:xfrm>
            <a:off x="-10584" y="-7938"/>
            <a:ext cx="12227984" cy="6873876"/>
            <a:chOff x="-8466" y="-8468"/>
            <a:chExt cx="9171316" cy="6874935"/>
          </a:xfrm>
        </p:grpSpPr>
        <p:cxnSp>
          <p:nvCxnSpPr>
            <p:cNvPr id="5" name="Straight Connector 27"/>
            <p:cNvCxnSpPr/>
            <p:nvPr/>
          </p:nvCxnSpPr>
          <p:spPr>
            <a:xfrm flipV="1">
              <a:off x="5130456" y="4175239"/>
              <a:ext cx="4022869" cy="2683288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28"/>
            <p:cNvCxnSpPr/>
            <p:nvPr/>
          </p:nvCxnSpPr>
          <p:spPr>
            <a:xfrm>
              <a:off x="7043462" y="-529"/>
              <a:ext cx="1217656" cy="685905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Freeform 29"/>
            <p:cNvSpPr/>
            <p:nvPr/>
          </p:nvSpPr>
          <p:spPr>
            <a:xfrm>
              <a:off x="6892644" y="-529"/>
              <a:ext cx="2268619" cy="686699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Freeform 30"/>
            <p:cNvSpPr/>
            <p:nvPr/>
          </p:nvSpPr>
          <p:spPr>
            <a:xfrm>
              <a:off x="7205393" y="-8468"/>
              <a:ext cx="1947932" cy="6866996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31"/>
            <p:cNvSpPr/>
            <p:nvPr/>
          </p:nvSpPr>
          <p:spPr>
            <a:xfrm>
              <a:off x="6638635" y="3919613"/>
              <a:ext cx="2513103" cy="2938915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32"/>
            <p:cNvSpPr/>
            <p:nvPr/>
          </p:nvSpPr>
          <p:spPr>
            <a:xfrm>
              <a:off x="7010123" y="-8468"/>
              <a:ext cx="2143202" cy="6866996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33"/>
            <p:cNvSpPr/>
            <p:nvPr/>
          </p:nvSpPr>
          <p:spPr>
            <a:xfrm>
              <a:off x="8296044" y="-8468"/>
              <a:ext cx="857281" cy="6866996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34"/>
            <p:cNvSpPr/>
            <p:nvPr/>
          </p:nvSpPr>
          <p:spPr>
            <a:xfrm>
              <a:off x="8094425" y="-8468"/>
              <a:ext cx="1066838" cy="6866996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35"/>
            <p:cNvSpPr/>
            <p:nvPr/>
          </p:nvSpPr>
          <p:spPr>
            <a:xfrm>
              <a:off x="8069024" y="4894488"/>
              <a:ext cx="1093826" cy="1964040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7"/>
            <p:cNvSpPr/>
            <p:nvPr/>
          </p:nvSpPr>
          <p:spPr>
            <a:xfrm>
              <a:off x="-8466" y="-8468"/>
              <a:ext cx="863632" cy="5698416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461" y="2404534"/>
            <a:ext cx="776895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461" y="4050835"/>
            <a:ext cx="7768959" cy="1096899"/>
          </a:xfrm>
        </p:spPr>
        <p:txBody>
          <a:bodyPr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E5BDBBF4-D03E-49BB-A032-0A31FB5E1184}" type="datetimeFigureOut">
              <a:rPr lang="ru-RU"/>
              <a:pPr>
                <a:defRPr/>
              </a:pPr>
              <a:t>15.04.2019</a:t>
            </a:fld>
            <a:endParaRPr lang="ru-RU"/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ABB1644E-3F39-4404-88A1-761F53E88B9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3105478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FC7FA834-ED71-4B1D-A65C-BF489142E3D6}" type="datetimeFigureOut">
              <a:rPr lang="ru-RU"/>
              <a:pPr>
                <a:defRPr/>
              </a:pPr>
              <a:t>15.04.2019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7ACD2B09-13BA-4BDC-9266-D194033DD6E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20976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E8DC43-1777-4750-BE62-FC45E5E7D69C}" type="datetimeFigureOut">
              <a:rPr lang="ru-RU" smtClean="0"/>
              <a:t>15.04.2019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6D5B25-24C8-4226-BEA5-82A77F383F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2509630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798" y="2700869"/>
            <a:ext cx="8463620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798" y="4527448"/>
            <a:ext cx="8463620" cy="860400"/>
          </a:xfrm>
        </p:spPr>
        <p:txBody>
          <a:bodyPr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FF9B5F93-52DC-4B0F-81B5-56937719F5B6}" type="datetimeFigureOut">
              <a:rPr lang="ru-RU"/>
              <a:pPr>
                <a:defRPr/>
              </a:pPr>
              <a:t>15.04.2019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8A03D4C6-A674-4D48-B26B-8B57DB75630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7904332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609600"/>
            <a:ext cx="8463619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2801" y="2160589"/>
            <a:ext cx="411747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58939" y="2160590"/>
            <a:ext cx="411748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880FB1AE-E5B4-42D8-82C1-36E9E927DFB8}" type="datetimeFigureOut">
              <a:rPr lang="ru-RU"/>
              <a:pPr>
                <a:defRPr/>
              </a:pPr>
              <a:t>15.04.2019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16D4FA2A-F607-4B04-88A5-20BAFCDE9B5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3970005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609600"/>
            <a:ext cx="8463617" cy="13208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799" y="2160983"/>
            <a:ext cx="412089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2799" y="2737247"/>
            <a:ext cx="4120896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55520" y="2160983"/>
            <a:ext cx="412089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55520" y="2737247"/>
            <a:ext cx="4120896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A4A979E5-77E1-4CB9-B91C-A2D16A21FF60}" type="datetimeFigureOut">
              <a:rPr lang="ru-RU"/>
              <a:pPr>
                <a:defRPr/>
              </a:pPr>
              <a:t>15.04.2019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63486DA8-BBBD-4062-91A9-30330C3D6FF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9900745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799" y="609600"/>
            <a:ext cx="8463619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43C0BE9C-BD7C-42B4-8E6C-8BDA965DD043}" type="datetimeFigureOut">
              <a:rPr lang="ru-RU"/>
              <a:pPr>
                <a:defRPr/>
              </a:pPr>
              <a:t>15.04.2019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168337B0-FDAF-4E73-B5A6-74F4DB936A3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5182140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F82E31E6-0CB4-4636-A545-CD6A279F2B6E}" type="datetimeFigureOut">
              <a:rPr lang="ru-RU"/>
              <a:pPr>
                <a:defRPr/>
              </a:pPr>
              <a:t>15.04.2019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28890C10-42ED-481D-A551-2E7A041B4B8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1723271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799" y="1498604"/>
            <a:ext cx="3720243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1701" y="514926"/>
            <a:ext cx="4514716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799" y="2777069"/>
            <a:ext cx="3720243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E8B7E956-15B3-4AFD-8575-CBD269AAB97E}" type="datetimeFigureOut">
              <a:rPr lang="ru-RU"/>
              <a:pPr>
                <a:defRPr/>
              </a:pPr>
              <a:t>15.04.2019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B8DF4826-847C-4D90-9EC6-7771F885D93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2230744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799" y="4800600"/>
            <a:ext cx="8463619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799" y="609600"/>
            <a:ext cx="8463619" cy="3845718"/>
          </a:xfrm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799" y="5367338"/>
            <a:ext cx="8463619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DFC39755-5BDA-445C-B3BB-5B3D9F9F7E5D}" type="datetimeFigureOut">
              <a:rPr lang="ru-RU"/>
              <a:pPr>
                <a:defRPr/>
              </a:pPr>
              <a:t>15.04.2019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3B28768B-1831-458F-BB4B-5387EC12A3D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8574328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609600"/>
            <a:ext cx="8463619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4470400"/>
            <a:ext cx="8463619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CB239733-25C6-49A5-96BA-A8AFF4F55E7D}" type="datetimeFigureOut">
              <a:rPr lang="ru-RU"/>
              <a:pPr>
                <a:defRPr/>
              </a:pPr>
              <a:t>15.04.2019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D6BDC45E-649F-48E6-B7B4-0778DE1E29F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2244710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643467" y="790575"/>
            <a:ext cx="609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8000" smtClean="0">
                <a:solidFill>
                  <a:srgbClr val="9FE0F5"/>
                </a:solidFill>
                <a:latin typeface="Arial" panose="020B0604020202020204" pitchFamily="34" charset="0"/>
              </a:rPr>
              <a:t>“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8997951" y="2886075"/>
            <a:ext cx="60960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8000" smtClean="0">
                <a:solidFill>
                  <a:srgbClr val="9FE0F5"/>
                </a:solidFill>
                <a:latin typeface="Arial" panose="020B0604020202020204" pitchFamily="34" charset="0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3180" y="609600"/>
            <a:ext cx="809624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68099" y="3632200"/>
            <a:ext cx="7226405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798" y="4470400"/>
            <a:ext cx="8463620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362E93AE-E172-4B24-A631-C92F7B814134}" type="datetimeFigureOut">
              <a:rPr lang="ru-RU"/>
              <a:pPr>
                <a:defRPr/>
              </a:pPr>
              <a:t>15.04.2019</a:t>
            </a:fld>
            <a:endParaRPr 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A803592E-5864-463C-B1F5-7853CBAAF58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4310412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798" y="1931988"/>
            <a:ext cx="8463620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798" y="4527448"/>
            <a:ext cx="8463620" cy="1513914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BD35F449-366D-4E09-A9D0-F141DDA5D47B}" type="datetimeFigureOut">
              <a:rPr lang="ru-RU"/>
              <a:pPr>
                <a:defRPr/>
              </a:pPr>
              <a:t>15.04.2019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640BD08A-1A84-4F26-8C3E-30C97220C22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60459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6"/>
          <p:cNvGrpSpPr>
            <a:grpSpLocks/>
          </p:cNvGrpSpPr>
          <p:nvPr/>
        </p:nvGrpSpPr>
        <p:grpSpPr bwMode="auto">
          <a:xfrm>
            <a:off x="-10584" y="-7938"/>
            <a:ext cx="12227984" cy="6873876"/>
            <a:chOff x="-8466" y="-8468"/>
            <a:chExt cx="9171316" cy="6874935"/>
          </a:xfrm>
        </p:grpSpPr>
        <p:cxnSp>
          <p:nvCxnSpPr>
            <p:cNvPr id="5" name="Straight Connector 27"/>
            <p:cNvCxnSpPr/>
            <p:nvPr/>
          </p:nvCxnSpPr>
          <p:spPr>
            <a:xfrm flipV="1">
              <a:off x="5130456" y="4175239"/>
              <a:ext cx="4022869" cy="2683288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28"/>
            <p:cNvCxnSpPr/>
            <p:nvPr/>
          </p:nvCxnSpPr>
          <p:spPr>
            <a:xfrm>
              <a:off x="7043462" y="-529"/>
              <a:ext cx="1217656" cy="685905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Freeform 29"/>
            <p:cNvSpPr/>
            <p:nvPr/>
          </p:nvSpPr>
          <p:spPr>
            <a:xfrm>
              <a:off x="6892644" y="-529"/>
              <a:ext cx="2268619" cy="686699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Freeform 30"/>
            <p:cNvSpPr/>
            <p:nvPr/>
          </p:nvSpPr>
          <p:spPr>
            <a:xfrm>
              <a:off x="7205393" y="-8468"/>
              <a:ext cx="1947932" cy="6866996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31"/>
            <p:cNvSpPr/>
            <p:nvPr/>
          </p:nvSpPr>
          <p:spPr>
            <a:xfrm>
              <a:off x="6638635" y="3919613"/>
              <a:ext cx="2513103" cy="2938915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32"/>
            <p:cNvSpPr/>
            <p:nvPr/>
          </p:nvSpPr>
          <p:spPr>
            <a:xfrm>
              <a:off x="7010123" y="-8468"/>
              <a:ext cx="2143202" cy="6866996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33"/>
            <p:cNvSpPr/>
            <p:nvPr/>
          </p:nvSpPr>
          <p:spPr>
            <a:xfrm>
              <a:off x="8296044" y="-8468"/>
              <a:ext cx="857281" cy="6866996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34"/>
            <p:cNvSpPr/>
            <p:nvPr/>
          </p:nvSpPr>
          <p:spPr>
            <a:xfrm>
              <a:off x="8094425" y="-8468"/>
              <a:ext cx="1066838" cy="6866996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35"/>
            <p:cNvSpPr/>
            <p:nvPr/>
          </p:nvSpPr>
          <p:spPr>
            <a:xfrm>
              <a:off x="8069024" y="4894488"/>
              <a:ext cx="1093826" cy="1964040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7"/>
            <p:cNvSpPr/>
            <p:nvPr/>
          </p:nvSpPr>
          <p:spPr>
            <a:xfrm>
              <a:off x="-8466" y="-8468"/>
              <a:ext cx="863632" cy="5698416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461" y="2404534"/>
            <a:ext cx="776895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461" y="4050835"/>
            <a:ext cx="7768959" cy="1096899"/>
          </a:xfrm>
        </p:spPr>
        <p:txBody>
          <a:bodyPr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A658A980-DA73-449D-B54A-7A5F64C8DFA7}" type="datetimeFigureOut">
              <a:rPr lang="ru-RU"/>
              <a:pPr>
                <a:defRPr/>
              </a:pPr>
              <a:t>15.04.2019</a:t>
            </a:fld>
            <a:endParaRPr lang="ru-RU"/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D4100CA7-3B55-450B-93B6-C4B048506A4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8394679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643467" y="790575"/>
            <a:ext cx="609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8000" smtClean="0">
                <a:solidFill>
                  <a:srgbClr val="9FE0F5"/>
                </a:solidFill>
                <a:latin typeface="Arial" panose="020B0604020202020204" pitchFamily="34" charset="0"/>
              </a:rPr>
              <a:t>“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8997951" y="2886075"/>
            <a:ext cx="60960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8000" smtClean="0">
                <a:solidFill>
                  <a:srgbClr val="9FE0F5"/>
                </a:solidFill>
                <a:latin typeface="Arial" panose="020B0604020202020204" pitchFamily="34" charset="0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3180" y="609600"/>
            <a:ext cx="809624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812796" y="4013200"/>
            <a:ext cx="8463621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798" y="4527448"/>
            <a:ext cx="8463620" cy="1513914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B1926308-2E15-4E0D-804C-7736B15B74EB}" type="datetimeFigureOut">
              <a:rPr lang="ru-RU"/>
              <a:pPr>
                <a:defRPr/>
              </a:pPr>
              <a:t>15.04.2019</a:t>
            </a:fld>
            <a:endParaRPr 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EE1F075A-B844-45B7-BAE0-AD4DB7AE3C9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7844608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1131" y="609600"/>
            <a:ext cx="8455287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812796" y="4013200"/>
            <a:ext cx="8463621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798" y="4527448"/>
            <a:ext cx="8463620" cy="1513914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3F72342D-485D-4299-990F-687029C7BDC7}" type="datetimeFigureOut">
              <a:rPr lang="ru-RU"/>
              <a:pPr>
                <a:defRPr/>
              </a:pPr>
              <a:t>15.04.2019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385B3B71-3A89-4404-9FA3-E748CEA95DA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0978954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75F457A8-48B1-497A-A3E9-104E01C8842D}" type="datetimeFigureOut">
              <a:rPr lang="ru-RU"/>
              <a:pPr>
                <a:defRPr/>
              </a:pPr>
              <a:t>15.04.2019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47072BBE-17AD-4A75-8CC0-AC9DC5F5FDC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4394445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9749" y="609601"/>
            <a:ext cx="130508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2799" y="609601"/>
            <a:ext cx="6926701" cy="525145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7CF4352A-8B2C-49A0-9D09-3674A0D50145}" type="datetimeFigureOut">
              <a:rPr lang="ru-RU"/>
              <a:pPr>
                <a:defRPr/>
              </a:pPr>
              <a:t>15.04.2019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D2A18E53-4766-4AB5-B624-CD31D728939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11132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2E198B77-E0B5-4624-B9A9-BEE0C4932C92}" type="datetimeFigureOut">
              <a:rPr lang="ru-RU"/>
              <a:pPr>
                <a:defRPr/>
              </a:pPr>
              <a:t>15.04.2019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25359CFD-B2C5-4BE3-A2FF-2691B50CE44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03300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798" y="2700869"/>
            <a:ext cx="8463620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798" y="4527448"/>
            <a:ext cx="8463620" cy="860400"/>
          </a:xfrm>
        </p:spPr>
        <p:txBody>
          <a:bodyPr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5FADCA6E-F660-4F93-B8EB-4A52C2993126}" type="datetimeFigureOut">
              <a:rPr lang="ru-RU"/>
              <a:pPr>
                <a:defRPr/>
              </a:pPr>
              <a:t>15.04.2019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17881772-95DB-40F3-BC89-DD815BEC920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621472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609600"/>
            <a:ext cx="8463619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2801" y="2160589"/>
            <a:ext cx="411747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58939" y="2160590"/>
            <a:ext cx="411748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F724C91A-C4DA-4CA9-8036-BC4A7869BF43}" type="datetimeFigureOut">
              <a:rPr lang="ru-RU"/>
              <a:pPr>
                <a:defRPr/>
              </a:pPr>
              <a:t>15.04.2019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7DE31578-9EE2-493B-9DE4-5CF29D97B83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46472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609600"/>
            <a:ext cx="8463617" cy="13208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799" y="2160983"/>
            <a:ext cx="412089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2799" y="2737247"/>
            <a:ext cx="4120896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55520" y="2160983"/>
            <a:ext cx="412089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55520" y="2737247"/>
            <a:ext cx="4120896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06433D37-FF81-406F-8079-930EA4533F37}" type="datetimeFigureOut">
              <a:rPr lang="ru-RU"/>
              <a:pPr>
                <a:defRPr/>
              </a:pPr>
              <a:t>15.04.2019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D8002B9D-59DC-4F50-A69E-A964FC7FBEC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175343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799" y="609600"/>
            <a:ext cx="8463619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A4141374-F468-433B-A212-5900EFFBC84B}" type="datetimeFigureOut">
              <a:rPr lang="ru-RU"/>
              <a:pPr>
                <a:defRPr/>
              </a:pPr>
              <a:t>15.04.2019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DC26A011-54D8-493F-8AA5-8877C69B90C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366169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99CAF13E-F21D-4CA5-9574-769941C23DF3}" type="datetimeFigureOut">
              <a:rPr lang="ru-RU"/>
              <a:pPr>
                <a:defRPr/>
              </a:pPr>
              <a:t>15.04.2019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3C241B0A-7AA7-4042-9D24-3801887A6A1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16054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799" y="1498604"/>
            <a:ext cx="3720243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1701" y="514926"/>
            <a:ext cx="4514716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799" y="2777069"/>
            <a:ext cx="3720243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548B0907-60D6-4A99-A14D-80877AADA57C}" type="datetimeFigureOut">
              <a:rPr lang="ru-RU"/>
              <a:pPr>
                <a:defRPr/>
              </a:pPr>
              <a:t>15.04.2019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ADEA9D63-15D3-44D9-9B6B-4C1C7E8055D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70712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E8DC43-1777-4750-BE62-FC45E5E7D69C}" type="datetimeFigureOut">
              <a:rPr lang="ru-RU" smtClean="0"/>
              <a:t>15.04.2019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6D5B25-24C8-4226-BEA5-82A77F383F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682081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799" y="4800600"/>
            <a:ext cx="8463619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799" y="609600"/>
            <a:ext cx="8463619" cy="3845718"/>
          </a:xfrm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799" y="5367338"/>
            <a:ext cx="8463619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A7211DAC-7BF2-414B-83EF-80E8547279F7}" type="datetimeFigureOut">
              <a:rPr lang="ru-RU"/>
              <a:pPr>
                <a:defRPr/>
              </a:pPr>
              <a:t>15.04.2019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53F09BCD-B36C-4D58-9FBB-0860004258B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725295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609600"/>
            <a:ext cx="8463619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4470400"/>
            <a:ext cx="8463619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20A92005-900D-489C-84E1-D1BDB40BD2D0}" type="datetimeFigureOut">
              <a:rPr lang="ru-RU"/>
              <a:pPr>
                <a:defRPr/>
              </a:pPr>
              <a:t>15.04.2019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40AA7D85-C563-42EB-B387-720E5D037AD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016317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643467" y="790575"/>
            <a:ext cx="609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8000" smtClean="0">
                <a:solidFill>
                  <a:srgbClr val="9FE0F5"/>
                </a:solidFill>
                <a:latin typeface="Arial" panose="020B0604020202020204" pitchFamily="34" charset="0"/>
              </a:rPr>
              <a:t>“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8997951" y="2886075"/>
            <a:ext cx="60960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8000" smtClean="0">
                <a:solidFill>
                  <a:srgbClr val="9FE0F5"/>
                </a:solidFill>
                <a:latin typeface="Arial" panose="020B0604020202020204" pitchFamily="34" charset="0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3180" y="609600"/>
            <a:ext cx="809624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68099" y="3632200"/>
            <a:ext cx="7226405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798" y="4470400"/>
            <a:ext cx="8463620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6F78CE0D-F102-4DBB-A5D4-04F37DEF13FE}" type="datetimeFigureOut">
              <a:rPr lang="ru-RU"/>
              <a:pPr>
                <a:defRPr/>
              </a:pPr>
              <a:t>15.04.2019</a:t>
            </a:fld>
            <a:endParaRPr 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6705E79B-A0AD-41FA-B58A-36194B4DB11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609340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798" y="1931988"/>
            <a:ext cx="8463620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798" y="4527448"/>
            <a:ext cx="8463620" cy="1513914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2F2D14C5-F545-4359-92A6-92EF80DB17E2}" type="datetimeFigureOut">
              <a:rPr lang="ru-RU"/>
              <a:pPr>
                <a:defRPr/>
              </a:pPr>
              <a:t>15.04.2019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BF850C1E-3BB2-413F-B578-D9D4F42641A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589589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643467" y="790575"/>
            <a:ext cx="609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8000" smtClean="0">
                <a:solidFill>
                  <a:srgbClr val="9FE0F5"/>
                </a:solidFill>
                <a:latin typeface="Arial" panose="020B0604020202020204" pitchFamily="34" charset="0"/>
              </a:rPr>
              <a:t>“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8997951" y="2886075"/>
            <a:ext cx="60960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8000" smtClean="0">
                <a:solidFill>
                  <a:srgbClr val="9FE0F5"/>
                </a:solidFill>
                <a:latin typeface="Arial" panose="020B0604020202020204" pitchFamily="34" charset="0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3180" y="609600"/>
            <a:ext cx="809624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812796" y="4013200"/>
            <a:ext cx="8463621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798" y="4527448"/>
            <a:ext cx="8463620" cy="1513914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45698075-2CC5-4923-A308-ED3951BCB597}" type="datetimeFigureOut">
              <a:rPr lang="ru-RU"/>
              <a:pPr>
                <a:defRPr/>
              </a:pPr>
              <a:t>15.04.2019</a:t>
            </a:fld>
            <a:endParaRPr 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A207BCE1-76B5-4176-9423-09F4A93C24D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444618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1131" y="609600"/>
            <a:ext cx="8455287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812796" y="4013200"/>
            <a:ext cx="8463621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798" y="4527448"/>
            <a:ext cx="8463620" cy="1513914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FA32E937-4FD9-4156-97C3-0B6B3D98CC97}" type="datetimeFigureOut">
              <a:rPr lang="ru-RU"/>
              <a:pPr>
                <a:defRPr/>
              </a:pPr>
              <a:t>15.04.2019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F37F3498-9C6A-4110-84B4-B3FF1939074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203066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422000D1-B8E7-4BCD-B58D-2E005BE351C2}" type="datetimeFigureOut">
              <a:rPr lang="ru-RU"/>
              <a:pPr>
                <a:defRPr/>
              </a:pPr>
              <a:t>15.04.2019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F58D487E-0B83-4D14-8BDB-C118D7AAD7A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327288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9749" y="609601"/>
            <a:ext cx="130508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2799" y="609601"/>
            <a:ext cx="6926701" cy="525145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EF72DA1F-6005-4F7B-8BC0-5182B3F5579A}" type="datetimeFigureOut">
              <a:rPr lang="ru-RU"/>
              <a:pPr>
                <a:defRPr/>
              </a:pPr>
              <a:t>15.04.2019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F005853C-9E97-4095-971B-F9397E82D97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112684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6"/>
          <p:cNvGrpSpPr>
            <a:grpSpLocks/>
          </p:cNvGrpSpPr>
          <p:nvPr/>
        </p:nvGrpSpPr>
        <p:grpSpPr bwMode="auto">
          <a:xfrm>
            <a:off x="-10584" y="-7938"/>
            <a:ext cx="12227984" cy="6873876"/>
            <a:chOff x="-8466" y="-8468"/>
            <a:chExt cx="9171316" cy="6874935"/>
          </a:xfrm>
        </p:grpSpPr>
        <p:cxnSp>
          <p:nvCxnSpPr>
            <p:cNvPr id="5" name="Straight Connector 27"/>
            <p:cNvCxnSpPr/>
            <p:nvPr/>
          </p:nvCxnSpPr>
          <p:spPr>
            <a:xfrm flipV="1">
              <a:off x="5130456" y="4175239"/>
              <a:ext cx="4022869" cy="2683288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28"/>
            <p:cNvCxnSpPr/>
            <p:nvPr/>
          </p:nvCxnSpPr>
          <p:spPr>
            <a:xfrm>
              <a:off x="7043462" y="-529"/>
              <a:ext cx="1217656" cy="685905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Freeform 29"/>
            <p:cNvSpPr/>
            <p:nvPr/>
          </p:nvSpPr>
          <p:spPr>
            <a:xfrm>
              <a:off x="6892644" y="-529"/>
              <a:ext cx="2268619" cy="686699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Freeform 30"/>
            <p:cNvSpPr/>
            <p:nvPr/>
          </p:nvSpPr>
          <p:spPr>
            <a:xfrm>
              <a:off x="7205393" y="-8468"/>
              <a:ext cx="1947932" cy="6866996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31"/>
            <p:cNvSpPr/>
            <p:nvPr/>
          </p:nvSpPr>
          <p:spPr>
            <a:xfrm>
              <a:off x="6638635" y="3919613"/>
              <a:ext cx="2513103" cy="2938915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32"/>
            <p:cNvSpPr/>
            <p:nvPr/>
          </p:nvSpPr>
          <p:spPr>
            <a:xfrm>
              <a:off x="7010123" y="-8468"/>
              <a:ext cx="2143202" cy="6866996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33"/>
            <p:cNvSpPr/>
            <p:nvPr/>
          </p:nvSpPr>
          <p:spPr>
            <a:xfrm>
              <a:off x="8296044" y="-8468"/>
              <a:ext cx="857281" cy="6866996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34"/>
            <p:cNvSpPr/>
            <p:nvPr/>
          </p:nvSpPr>
          <p:spPr>
            <a:xfrm>
              <a:off x="8094425" y="-8468"/>
              <a:ext cx="1066838" cy="6866996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35"/>
            <p:cNvSpPr/>
            <p:nvPr/>
          </p:nvSpPr>
          <p:spPr>
            <a:xfrm>
              <a:off x="8069024" y="4894488"/>
              <a:ext cx="1093826" cy="1964040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7"/>
            <p:cNvSpPr/>
            <p:nvPr/>
          </p:nvSpPr>
          <p:spPr>
            <a:xfrm>
              <a:off x="-8466" y="-8468"/>
              <a:ext cx="863632" cy="5698416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461" y="2404534"/>
            <a:ext cx="776895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461" y="4050835"/>
            <a:ext cx="7768959" cy="1096899"/>
          </a:xfrm>
        </p:spPr>
        <p:txBody>
          <a:bodyPr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C4FCE9DF-1A62-452B-AF3E-2FD13C28390F}" type="datetimeFigureOut">
              <a:rPr lang="ru-RU"/>
              <a:pPr>
                <a:defRPr/>
              </a:pPr>
              <a:t>15.04.2019</a:t>
            </a:fld>
            <a:endParaRPr lang="ru-RU"/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2EB7D709-CDAD-4962-BA8E-CE26D585A27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140760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3D8B076B-2ED6-4469-8F3C-E81995205B56}" type="datetimeFigureOut">
              <a:rPr lang="ru-RU"/>
              <a:pPr>
                <a:defRPr/>
              </a:pPr>
              <a:t>15.04.2019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179F5CA5-DDC0-4239-92FE-C009657F3B9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19388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E8DC43-1777-4750-BE62-FC45E5E7D69C}" type="datetimeFigureOut">
              <a:rPr lang="ru-RU" smtClean="0"/>
              <a:t>15.04.2019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6D5B25-24C8-4226-BEA5-82A77F383F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238531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798" y="2700869"/>
            <a:ext cx="8463620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798" y="4527448"/>
            <a:ext cx="8463620" cy="860400"/>
          </a:xfrm>
        </p:spPr>
        <p:txBody>
          <a:bodyPr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5E709C20-4A55-4E1E-BDFE-7BD0B4D0DAF4}" type="datetimeFigureOut">
              <a:rPr lang="ru-RU"/>
              <a:pPr>
                <a:defRPr/>
              </a:pPr>
              <a:t>15.04.2019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B5B3A509-BC76-4868-8D69-1BBBBF36349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102696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609600"/>
            <a:ext cx="8463619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2801" y="2160589"/>
            <a:ext cx="411747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58939" y="2160590"/>
            <a:ext cx="411748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58AA8DFC-721B-47B8-93A8-3C0461DFD570}" type="datetimeFigureOut">
              <a:rPr lang="ru-RU"/>
              <a:pPr>
                <a:defRPr/>
              </a:pPr>
              <a:t>15.04.2019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8350DD20-02B2-4EA9-B912-110EC9994F7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255187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609600"/>
            <a:ext cx="8463617" cy="13208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799" y="2160983"/>
            <a:ext cx="412089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2799" y="2737247"/>
            <a:ext cx="4120896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55520" y="2160983"/>
            <a:ext cx="412089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55520" y="2737247"/>
            <a:ext cx="4120896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47EF1C7D-C4D5-43C9-B1E9-076FD2D3FA6F}" type="datetimeFigureOut">
              <a:rPr lang="ru-RU"/>
              <a:pPr>
                <a:defRPr/>
              </a:pPr>
              <a:t>15.04.2019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BB2293C6-1117-4597-8ADF-95FC37A23F0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609771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799" y="609600"/>
            <a:ext cx="8463619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637DC118-C997-459A-9915-31306AA1492D}" type="datetimeFigureOut">
              <a:rPr lang="ru-RU"/>
              <a:pPr>
                <a:defRPr/>
              </a:pPr>
              <a:t>15.04.2019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64FFD082-AE0C-4FEC-A033-29E9A907B99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600837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49C238C6-F972-4522-960D-6617A3DEDB1E}" type="datetimeFigureOut">
              <a:rPr lang="ru-RU"/>
              <a:pPr>
                <a:defRPr/>
              </a:pPr>
              <a:t>15.04.2019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D2291AA3-662F-4BFB-8214-2CBD8037980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874144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799" y="1498604"/>
            <a:ext cx="3720243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1701" y="514926"/>
            <a:ext cx="4514716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799" y="2777069"/>
            <a:ext cx="3720243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E4BBA795-DC81-48A9-A89D-DE456DE76514}" type="datetimeFigureOut">
              <a:rPr lang="ru-RU"/>
              <a:pPr>
                <a:defRPr/>
              </a:pPr>
              <a:t>15.04.2019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BE4DB826-7E64-412F-AFD0-DD5D83477EE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313551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799" y="4800600"/>
            <a:ext cx="8463619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799" y="609600"/>
            <a:ext cx="8463619" cy="3845718"/>
          </a:xfrm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799" y="5367338"/>
            <a:ext cx="8463619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A7AE5418-2048-4615-A9AF-81C8D6411DD8}" type="datetimeFigureOut">
              <a:rPr lang="ru-RU"/>
              <a:pPr>
                <a:defRPr/>
              </a:pPr>
              <a:t>15.04.2019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478B14AC-2187-4BFC-8ABC-81C3CB3BC3D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455380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609600"/>
            <a:ext cx="8463619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4470400"/>
            <a:ext cx="8463619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F060707D-FADC-4CF9-A9AB-1B2D7A68D19C}" type="datetimeFigureOut">
              <a:rPr lang="ru-RU"/>
              <a:pPr>
                <a:defRPr/>
              </a:pPr>
              <a:t>15.04.2019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6F098863-2EA5-483B-8FF7-E7ECA3B55AF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641512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643467" y="790575"/>
            <a:ext cx="609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8000" smtClean="0">
                <a:solidFill>
                  <a:srgbClr val="9FE0F5"/>
                </a:solidFill>
                <a:latin typeface="Arial" panose="020B0604020202020204" pitchFamily="34" charset="0"/>
              </a:rPr>
              <a:t>“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8997951" y="2886075"/>
            <a:ext cx="60960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8000" smtClean="0">
                <a:solidFill>
                  <a:srgbClr val="9FE0F5"/>
                </a:solidFill>
                <a:latin typeface="Arial" panose="020B0604020202020204" pitchFamily="34" charset="0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3180" y="609600"/>
            <a:ext cx="809624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68099" y="3632200"/>
            <a:ext cx="7226405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798" y="4470400"/>
            <a:ext cx="8463620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16867220-8BF3-4A57-8974-7A82EAE4AA16}" type="datetimeFigureOut">
              <a:rPr lang="ru-RU"/>
              <a:pPr>
                <a:defRPr/>
              </a:pPr>
              <a:t>15.04.2019</a:t>
            </a:fld>
            <a:endParaRPr 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C43C2769-8921-4A23-BE28-38B0B5EAEEF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460283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798" y="1931988"/>
            <a:ext cx="8463620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798" y="4527448"/>
            <a:ext cx="8463620" cy="1513914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4E570405-9524-4CB3-A9A9-7C869B77D6ED}" type="datetimeFigureOut">
              <a:rPr lang="ru-RU"/>
              <a:pPr>
                <a:defRPr/>
              </a:pPr>
              <a:t>15.04.2019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EF298DC0-B21C-4820-BE7E-808041B1894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76690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E8DC43-1777-4750-BE62-FC45E5E7D69C}" type="datetimeFigureOut">
              <a:rPr lang="ru-RU" smtClean="0"/>
              <a:t>15.04.2019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6D5B25-24C8-4226-BEA5-82A77F383F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726484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643467" y="790575"/>
            <a:ext cx="609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8000" smtClean="0">
                <a:solidFill>
                  <a:srgbClr val="9FE0F5"/>
                </a:solidFill>
                <a:latin typeface="Arial" panose="020B0604020202020204" pitchFamily="34" charset="0"/>
              </a:rPr>
              <a:t>“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8997951" y="2886075"/>
            <a:ext cx="60960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8000" smtClean="0">
                <a:solidFill>
                  <a:srgbClr val="9FE0F5"/>
                </a:solidFill>
                <a:latin typeface="Arial" panose="020B0604020202020204" pitchFamily="34" charset="0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3180" y="609600"/>
            <a:ext cx="809624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812796" y="4013200"/>
            <a:ext cx="8463621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798" y="4527448"/>
            <a:ext cx="8463620" cy="1513914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0454A411-A0C2-40B7-B81E-F138D5DD74E7}" type="datetimeFigureOut">
              <a:rPr lang="ru-RU"/>
              <a:pPr>
                <a:defRPr/>
              </a:pPr>
              <a:t>15.04.2019</a:t>
            </a:fld>
            <a:endParaRPr 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D41A34A4-0358-481B-8A40-7EA3BA1F902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317776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1131" y="609600"/>
            <a:ext cx="8455287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812796" y="4013200"/>
            <a:ext cx="8463621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798" y="4527448"/>
            <a:ext cx="8463620" cy="1513914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6AA028BC-6DDF-49C3-855E-7B6E98ED8FBF}" type="datetimeFigureOut">
              <a:rPr lang="ru-RU"/>
              <a:pPr>
                <a:defRPr/>
              </a:pPr>
              <a:t>15.04.2019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DBDD867E-B9EE-4CA0-A65D-ABBFEE0D97C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176160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AE2C71DA-774B-4550-93C2-ED22ED64B2E9}" type="datetimeFigureOut">
              <a:rPr lang="ru-RU"/>
              <a:pPr>
                <a:defRPr/>
              </a:pPr>
              <a:t>15.04.2019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00951B2B-1176-407F-8C33-217FA6F2607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808645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9749" y="609601"/>
            <a:ext cx="130508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2799" y="609601"/>
            <a:ext cx="6926701" cy="525145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54F4E8D2-E93B-4226-9A69-4D5DB28CEE86}" type="datetimeFigureOut">
              <a:rPr lang="ru-RU"/>
              <a:pPr>
                <a:defRPr/>
              </a:pPr>
              <a:t>15.04.2019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6610AF89-9E43-4449-9481-DAA822534F0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473375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6"/>
          <p:cNvGrpSpPr>
            <a:grpSpLocks/>
          </p:cNvGrpSpPr>
          <p:nvPr/>
        </p:nvGrpSpPr>
        <p:grpSpPr bwMode="auto">
          <a:xfrm>
            <a:off x="-10584" y="-7938"/>
            <a:ext cx="12227984" cy="6873876"/>
            <a:chOff x="-8466" y="-8468"/>
            <a:chExt cx="9171316" cy="6874935"/>
          </a:xfrm>
        </p:grpSpPr>
        <p:cxnSp>
          <p:nvCxnSpPr>
            <p:cNvPr id="5" name="Straight Connector 27"/>
            <p:cNvCxnSpPr/>
            <p:nvPr/>
          </p:nvCxnSpPr>
          <p:spPr>
            <a:xfrm flipV="1">
              <a:off x="5130456" y="4175239"/>
              <a:ext cx="4022869" cy="2683288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28"/>
            <p:cNvCxnSpPr/>
            <p:nvPr/>
          </p:nvCxnSpPr>
          <p:spPr>
            <a:xfrm>
              <a:off x="7043462" y="-529"/>
              <a:ext cx="1217656" cy="685905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Freeform 29"/>
            <p:cNvSpPr/>
            <p:nvPr/>
          </p:nvSpPr>
          <p:spPr>
            <a:xfrm>
              <a:off x="6892644" y="-529"/>
              <a:ext cx="2268619" cy="686699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Freeform 30"/>
            <p:cNvSpPr/>
            <p:nvPr/>
          </p:nvSpPr>
          <p:spPr>
            <a:xfrm>
              <a:off x="7205393" y="-8468"/>
              <a:ext cx="1947932" cy="6866996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31"/>
            <p:cNvSpPr/>
            <p:nvPr/>
          </p:nvSpPr>
          <p:spPr>
            <a:xfrm>
              <a:off x="6638635" y="3919613"/>
              <a:ext cx="2513103" cy="2938915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32"/>
            <p:cNvSpPr/>
            <p:nvPr/>
          </p:nvSpPr>
          <p:spPr>
            <a:xfrm>
              <a:off x="7010123" y="-8468"/>
              <a:ext cx="2143202" cy="6866996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33"/>
            <p:cNvSpPr/>
            <p:nvPr/>
          </p:nvSpPr>
          <p:spPr>
            <a:xfrm>
              <a:off x="8296044" y="-8468"/>
              <a:ext cx="857281" cy="6866996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34"/>
            <p:cNvSpPr/>
            <p:nvPr/>
          </p:nvSpPr>
          <p:spPr>
            <a:xfrm>
              <a:off x="8094425" y="-8468"/>
              <a:ext cx="1066838" cy="6866996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35"/>
            <p:cNvSpPr/>
            <p:nvPr/>
          </p:nvSpPr>
          <p:spPr>
            <a:xfrm>
              <a:off x="8069024" y="4894488"/>
              <a:ext cx="1093826" cy="1964040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7"/>
            <p:cNvSpPr/>
            <p:nvPr/>
          </p:nvSpPr>
          <p:spPr>
            <a:xfrm>
              <a:off x="-8466" y="-8468"/>
              <a:ext cx="863632" cy="5698416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461" y="2404534"/>
            <a:ext cx="776895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461" y="4050835"/>
            <a:ext cx="7768959" cy="1096899"/>
          </a:xfrm>
        </p:spPr>
        <p:txBody>
          <a:bodyPr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AE3B9CB4-2782-47F5-B0CA-E878E921589F}" type="datetimeFigureOut">
              <a:rPr lang="ru-RU"/>
              <a:pPr>
                <a:defRPr/>
              </a:pPr>
              <a:t>15.04.2019</a:t>
            </a:fld>
            <a:endParaRPr lang="ru-RU"/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52913600-C746-436F-A681-4067117FBEB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643912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4B37553B-6677-497F-A99A-872C207E1D19}" type="datetimeFigureOut">
              <a:rPr lang="ru-RU"/>
              <a:pPr>
                <a:defRPr/>
              </a:pPr>
              <a:t>15.04.2019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6A05C71A-EC96-41A4-8AA1-BAB19609FDF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720100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798" y="2700869"/>
            <a:ext cx="8463620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798" y="4527448"/>
            <a:ext cx="8463620" cy="860400"/>
          </a:xfrm>
        </p:spPr>
        <p:txBody>
          <a:bodyPr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A2D3E961-AF7E-4BD2-84B8-88D0CF774FFE}" type="datetimeFigureOut">
              <a:rPr lang="ru-RU"/>
              <a:pPr>
                <a:defRPr/>
              </a:pPr>
              <a:t>15.04.2019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3F892ECB-48F0-4473-8E4E-30F274DADFB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552741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609600"/>
            <a:ext cx="8463619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2801" y="2160589"/>
            <a:ext cx="411747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58939" y="2160590"/>
            <a:ext cx="411748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DFBF8945-A581-434B-BA97-3AEBFE385994}" type="datetimeFigureOut">
              <a:rPr lang="ru-RU"/>
              <a:pPr>
                <a:defRPr/>
              </a:pPr>
              <a:t>15.04.2019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85DBC002-4331-4BBA-B8FC-C2C0BD0EBA6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993971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609600"/>
            <a:ext cx="8463617" cy="13208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799" y="2160983"/>
            <a:ext cx="412089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2799" y="2737247"/>
            <a:ext cx="4120896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55520" y="2160983"/>
            <a:ext cx="412089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55520" y="2737247"/>
            <a:ext cx="4120896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D00E21E0-B51C-4D69-B7E0-966EA1EDDB93}" type="datetimeFigureOut">
              <a:rPr lang="ru-RU"/>
              <a:pPr>
                <a:defRPr/>
              </a:pPr>
              <a:t>15.04.2019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53414BFF-B77A-4913-934D-8EAB057578E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921930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799" y="609600"/>
            <a:ext cx="8463619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B8AE9FFA-2F42-4044-BE2A-92CE52A8EEBF}" type="datetimeFigureOut">
              <a:rPr lang="ru-RU"/>
              <a:pPr>
                <a:defRPr/>
              </a:pPr>
              <a:t>15.04.2019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2FC091CF-2648-4593-A186-8B16D93A907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70614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E8DC43-1777-4750-BE62-FC45E5E7D69C}" type="datetimeFigureOut">
              <a:rPr lang="ru-RU" smtClean="0"/>
              <a:t>15.04.2019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6D5B25-24C8-4226-BEA5-82A77F383F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745032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EBCA5276-18B5-4535-9B11-E6F9DFC21FA2}" type="datetimeFigureOut">
              <a:rPr lang="ru-RU"/>
              <a:pPr>
                <a:defRPr/>
              </a:pPr>
              <a:t>15.04.2019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D953CA01-7CCA-40FE-81CB-1A956567EE2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449280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799" y="1498604"/>
            <a:ext cx="3720243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1701" y="514926"/>
            <a:ext cx="4514716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799" y="2777069"/>
            <a:ext cx="3720243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0503BAE0-7FAF-407F-BBE9-61F875CC2C75}" type="datetimeFigureOut">
              <a:rPr lang="ru-RU"/>
              <a:pPr>
                <a:defRPr/>
              </a:pPr>
              <a:t>15.04.2019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8BCC340C-4571-484B-8639-2C9726B4791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195157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799" y="4800600"/>
            <a:ext cx="8463619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799" y="609600"/>
            <a:ext cx="8463619" cy="3845718"/>
          </a:xfrm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799" y="5367338"/>
            <a:ext cx="8463619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4375A9F8-724C-48E4-AEB9-186FE2645BEF}" type="datetimeFigureOut">
              <a:rPr lang="ru-RU"/>
              <a:pPr>
                <a:defRPr/>
              </a:pPr>
              <a:t>15.04.2019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E59701FB-AB3B-4E43-80FE-16B28BA0048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866851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609600"/>
            <a:ext cx="8463619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4470400"/>
            <a:ext cx="8463619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35EFFD51-2F3C-4069-B483-FAF29092C5A9}" type="datetimeFigureOut">
              <a:rPr lang="ru-RU"/>
              <a:pPr>
                <a:defRPr/>
              </a:pPr>
              <a:t>15.04.2019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6853D52D-30A4-44D4-89F1-F5F539D26E1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080020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643467" y="790575"/>
            <a:ext cx="609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8000" smtClean="0">
                <a:solidFill>
                  <a:srgbClr val="9FE0F5"/>
                </a:solidFill>
                <a:latin typeface="Arial" panose="020B0604020202020204" pitchFamily="34" charset="0"/>
              </a:rPr>
              <a:t>“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8997951" y="2886075"/>
            <a:ext cx="60960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8000" smtClean="0">
                <a:solidFill>
                  <a:srgbClr val="9FE0F5"/>
                </a:solidFill>
                <a:latin typeface="Arial" panose="020B0604020202020204" pitchFamily="34" charset="0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3180" y="609600"/>
            <a:ext cx="809624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68099" y="3632200"/>
            <a:ext cx="7226405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798" y="4470400"/>
            <a:ext cx="8463620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679E9DB6-0FCB-4C77-9A6C-997EDACAEBF6}" type="datetimeFigureOut">
              <a:rPr lang="ru-RU"/>
              <a:pPr>
                <a:defRPr/>
              </a:pPr>
              <a:t>15.04.2019</a:t>
            </a:fld>
            <a:endParaRPr 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3AEA55C1-E49C-40AA-8743-35A2B3E2FBD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768470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798" y="1931988"/>
            <a:ext cx="8463620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798" y="4527448"/>
            <a:ext cx="8463620" cy="1513914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8CEEB6FA-DD45-4D04-8EA3-5454F2C66D2A}" type="datetimeFigureOut">
              <a:rPr lang="ru-RU"/>
              <a:pPr>
                <a:defRPr/>
              </a:pPr>
              <a:t>15.04.2019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8380DD16-5F52-41EB-8594-32D23D8B3E4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640085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643467" y="790575"/>
            <a:ext cx="609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8000" smtClean="0">
                <a:solidFill>
                  <a:srgbClr val="9FE0F5"/>
                </a:solidFill>
                <a:latin typeface="Arial" panose="020B0604020202020204" pitchFamily="34" charset="0"/>
              </a:rPr>
              <a:t>“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8997951" y="2886075"/>
            <a:ext cx="60960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8000" smtClean="0">
                <a:solidFill>
                  <a:srgbClr val="9FE0F5"/>
                </a:solidFill>
                <a:latin typeface="Arial" panose="020B0604020202020204" pitchFamily="34" charset="0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3180" y="609600"/>
            <a:ext cx="809624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812796" y="4013200"/>
            <a:ext cx="8463621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798" y="4527448"/>
            <a:ext cx="8463620" cy="1513914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21FBD2E9-8F70-4155-8FFF-8C9AFBC70CDE}" type="datetimeFigureOut">
              <a:rPr lang="ru-RU"/>
              <a:pPr>
                <a:defRPr/>
              </a:pPr>
              <a:t>15.04.2019</a:t>
            </a:fld>
            <a:endParaRPr 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27232F18-C4CF-4D0E-ABD7-6C4AE6A63D8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444318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1131" y="609600"/>
            <a:ext cx="8455287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812796" y="4013200"/>
            <a:ext cx="8463621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798" y="4527448"/>
            <a:ext cx="8463620" cy="1513914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0B755711-229C-4A03-8539-63C2D31DFCC2}" type="datetimeFigureOut">
              <a:rPr lang="ru-RU"/>
              <a:pPr>
                <a:defRPr/>
              </a:pPr>
              <a:t>15.04.2019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9378391E-8565-4E44-8F02-48D912D7AC8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158105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45A5FF04-EE00-447F-80C6-1BB442E5A782}" type="datetimeFigureOut">
              <a:rPr lang="ru-RU"/>
              <a:pPr>
                <a:defRPr/>
              </a:pPr>
              <a:t>15.04.2019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D2260632-4F90-4E99-986C-1AA6EC85A75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84014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9749" y="609601"/>
            <a:ext cx="130508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2799" y="609601"/>
            <a:ext cx="6926701" cy="525145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337D01A7-35AD-4CBA-B30A-3BDF318DE8F4}" type="datetimeFigureOut">
              <a:rPr lang="ru-RU"/>
              <a:pPr>
                <a:defRPr/>
              </a:pPr>
              <a:t>15.04.2019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81F1F4DD-13EE-4812-8394-7A015D8711D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60091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E8DC43-1777-4750-BE62-FC45E5E7D69C}" type="datetimeFigureOut">
              <a:rPr lang="ru-RU" smtClean="0"/>
              <a:t>15.04.2019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6D5B25-24C8-4226-BEA5-82A77F383F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970551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6"/>
          <p:cNvGrpSpPr>
            <a:grpSpLocks/>
          </p:cNvGrpSpPr>
          <p:nvPr/>
        </p:nvGrpSpPr>
        <p:grpSpPr bwMode="auto">
          <a:xfrm>
            <a:off x="-10584" y="-7938"/>
            <a:ext cx="12227984" cy="6873876"/>
            <a:chOff x="-8466" y="-8468"/>
            <a:chExt cx="9171316" cy="6874935"/>
          </a:xfrm>
        </p:grpSpPr>
        <p:cxnSp>
          <p:nvCxnSpPr>
            <p:cNvPr id="5" name="Straight Connector 27"/>
            <p:cNvCxnSpPr/>
            <p:nvPr/>
          </p:nvCxnSpPr>
          <p:spPr>
            <a:xfrm flipV="1">
              <a:off x="5130456" y="4175239"/>
              <a:ext cx="4022869" cy="2683288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28"/>
            <p:cNvCxnSpPr/>
            <p:nvPr/>
          </p:nvCxnSpPr>
          <p:spPr>
            <a:xfrm>
              <a:off x="7043462" y="-529"/>
              <a:ext cx="1217656" cy="685905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Freeform 29"/>
            <p:cNvSpPr/>
            <p:nvPr/>
          </p:nvSpPr>
          <p:spPr>
            <a:xfrm>
              <a:off x="6892644" y="-529"/>
              <a:ext cx="2268619" cy="686699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Freeform 30"/>
            <p:cNvSpPr/>
            <p:nvPr/>
          </p:nvSpPr>
          <p:spPr>
            <a:xfrm>
              <a:off x="7205393" y="-8468"/>
              <a:ext cx="1947932" cy="6866996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31"/>
            <p:cNvSpPr/>
            <p:nvPr/>
          </p:nvSpPr>
          <p:spPr>
            <a:xfrm>
              <a:off x="6638635" y="3919613"/>
              <a:ext cx="2513103" cy="2938915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32"/>
            <p:cNvSpPr/>
            <p:nvPr/>
          </p:nvSpPr>
          <p:spPr>
            <a:xfrm>
              <a:off x="7010123" y="-8468"/>
              <a:ext cx="2143202" cy="6866996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33"/>
            <p:cNvSpPr/>
            <p:nvPr/>
          </p:nvSpPr>
          <p:spPr>
            <a:xfrm>
              <a:off x="8296044" y="-8468"/>
              <a:ext cx="857281" cy="6866996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34"/>
            <p:cNvSpPr/>
            <p:nvPr/>
          </p:nvSpPr>
          <p:spPr>
            <a:xfrm>
              <a:off x="8094425" y="-8468"/>
              <a:ext cx="1066838" cy="6866996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35"/>
            <p:cNvSpPr/>
            <p:nvPr/>
          </p:nvSpPr>
          <p:spPr>
            <a:xfrm>
              <a:off x="8069024" y="4894488"/>
              <a:ext cx="1093826" cy="1964040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7"/>
            <p:cNvSpPr/>
            <p:nvPr/>
          </p:nvSpPr>
          <p:spPr>
            <a:xfrm>
              <a:off x="-8466" y="-8468"/>
              <a:ext cx="863632" cy="5698416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461" y="2404534"/>
            <a:ext cx="776895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461" y="4050835"/>
            <a:ext cx="7768959" cy="1096899"/>
          </a:xfrm>
        </p:spPr>
        <p:txBody>
          <a:bodyPr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E1DCB829-37D3-43C2-8D50-559580811307}" type="datetimeFigureOut">
              <a:rPr lang="ru-RU"/>
              <a:pPr>
                <a:defRPr/>
              </a:pPr>
              <a:t>15.04.2019</a:t>
            </a:fld>
            <a:endParaRPr lang="ru-RU"/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A1B67109-1770-4EF3-B3DB-5C6ED7AD09E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37244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2C91E661-BCE4-49EC-A349-3228BFCEB1F8}" type="datetimeFigureOut">
              <a:rPr lang="ru-RU"/>
              <a:pPr>
                <a:defRPr/>
              </a:pPr>
              <a:t>15.04.2019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DF4ABF21-AFE8-41F9-921D-2C87CFBA6A0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25624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798" y="2700869"/>
            <a:ext cx="8463620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798" y="4527448"/>
            <a:ext cx="8463620" cy="860400"/>
          </a:xfrm>
        </p:spPr>
        <p:txBody>
          <a:bodyPr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48A53DD2-DE2D-420A-91B0-2E3AAC3552D7}" type="datetimeFigureOut">
              <a:rPr lang="ru-RU"/>
              <a:pPr>
                <a:defRPr/>
              </a:pPr>
              <a:t>15.04.2019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7D3CFEA7-A9A2-4217-8726-114C3223E5D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144673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609600"/>
            <a:ext cx="8463619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2801" y="2160589"/>
            <a:ext cx="411747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58939" y="2160590"/>
            <a:ext cx="411748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DC40D30A-C265-4EA3-83E4-4BAB32939C11}" type="datetimeFigureOut">
              <a:rPr lang="ru-RU"/>
              <a:pPr>
                <a:defRPr/>
              </a:pPr>
              <a:t>15.04.2019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F762EE46-3A01-4330-8A94-541A66A698E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666605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609600"/>
            <a:ext cx="8463617" cy="13208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799" y="2160983"/>
            <a:ext cx="412089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2799" y="2737247"/>
            <a:ext cx="4120896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55520" y="2160983"/>
            <a:ext cx="412089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55520" y="2737247"/>
            <a:ext cx="4120896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0B93F1D0-EC03-449F-9F4E-744F15EE76BC}" type="datetimeFigureOut">
              <a:rPr lang="ru-RU"/>
              <a:pPr>
                <a:defRPr/>
              </a:pPr>
              <a:t>15.04.2019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193999BA-5AE2-47B0-AC8E-5E0E99C205A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308939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799" y="609600"/>
            <a:ext cx="8463619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B09B80EE-2106-4F9A-9662-A42AACF8851C}" type="datetimeFigureOut">
              <a:rPr lang="ru-RU"/>
              <a:pPr>
                <a:defRPr/>
              </a:pPr>
              <a:t>15.04.2019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5C53E666-C9A1-4FB8-8713-7B512820C08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984216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3E0F2A60-48CC-4587-8C6C-9CCAFC584533}" type="datetimeFigureOut">
              <a:rPr lang="ru-RU"/>
              <a:pPr>
                <a:defRPr/>
              </a:pPr>
              <a:t>15.04.2019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1D4A57BF-8DE8-4704-B69C-E6AE5D2261A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277867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799" y="1498604"/>
            <a:ext cx="3720243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1701" y="514926"/>
            <a:ext cx="4514716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799" y="2777069"/>
            <a:ext cx="3720243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ADD4C0F0-295F-429F-8FA4-00E7244BE40C}" type="datetimeFigureOut">
              <a:rPr lang="ru-RU"/>
              <a:pPr>
                <a:defRPr/>
              </a:pPr>
              <a:t>15.04.2019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2D3F03C9-81DF-4B36-944A-7D633D80049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486345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799" y="4800600"/>
            <a:ext cx="8463619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799" y="609600"/>
            <a:ext cx="8463619" cy="3845718"/>
          </a:xfrm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799" y="5367338"/>
            <a:ext cx="8463619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13DB83BB-26B9-4B34-A370-9C886A070006}" type="datetimeFigureOut">
              <a:rPr lang="ru-RU"/>
              <a:pPr>
                <a:defRPr/>
              </a:pPr>
              <a:t>15.04.2019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B725B612-64FA-4D2D-AF61-0B9D5694924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617047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609600"/>
            <a:ext cx="8463619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4470400"/>
            <a:ext cx="8463619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12AA1327-473B-4B93-BC03-B9C4D2E3B03E}" type="datetimeFigureOut">
              <a:rPr lang="ru-RU"/>
              <a:pPr>
                <a:defRPr/>
              </a:pPr>
              <a:t>15.04.2019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9C1B7614-E8A0-49FD-A2B5-8C2B744C1EA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5967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E8DC43-1777-4750-BE62-FC45E5E7D69C}" type="datetimeFigureOut">
              <a:rPr lang="ru-RU" smtClean="0"/>
              <a:t>15.04.2019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6D5B25-24C8-4226-BEA5-82A77F383F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711014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643467" y="790575"/>
            <a:ext cx="609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8000" smtClean="0">
                <a:solidFill>
                  <a:srgbClr val="9FE0F5"/>
                </a:solidFill>
                <a:latin typeface="Arial" panose="020B0604020202020204" pitchFamily="34" charset="0"/>
              </a:rPr>
              <a:t>“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8997951" y="2886075"/>
            <a:ext cx="60960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8000" smtClean="0">
                <a:solidFill>
                  <a:srgbClr val="9FE0F5"/>
                </a:solidFill>
                <a:latin typeface="Arial" panose="020B0604020202020204" pitchFamily="34" charset="0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3180" y="609600"/>
            <a:ext cx="809624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68099" y="3632200"/>
            <a:ext cx="7226405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798" y="4470400"/>
            <a:ext cx="8463620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9156D87D-72FE-40ED-B46A-898987DDEA69}" type="datetimeFigureOut">
              <a:rPr lang="ru-RU"/>
              <a:pPr>
                <a:defRPr/>
              </a:pPr>
              <a:t>15.04.2019</a:t>
            </a:fld>
            <a:endParaRPr 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2F5D49B4-59CE-4844-84F9-013630A29D0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438764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798" y="1931988"/>
            <a:ext cx="8463620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798" y="4527448"/>
            <a:ext cx="8463620" cy="1513914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49B04F8E-C425-4F0F-917D-756F4F67D058}" type="datetimeFigureOut">
              <a:rPr lang="ru-RU"/>
              <a:pPr>
                <a:defRPr/>
              </a:pPr>
              <a:t>15.04.2019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CD57BC5B-D355-46CD-8214-A77DFD66830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59012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643467" y="790575"/>
            <a:ext cx="609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8000" smtClean="0">
                <a:solidFill>
                  <a:srgbClr val="9FE0F5"/>
                </a:solidFill>
                <a:latin typeface="Arial" panose="020B0604020202020204" pitchFamily="34" charset="0"/>
              </a:rPr>
              <a:t>“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8997951" y="2886075"/>
            <a:ext cx="60960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8000" smtClean="0">
                <a:solidFill>
                  <a:srgbClr val="9FE0F5"/>
                </a:solidFill>
                <a:latin typeface="Arial" panose="020B0604020202020204" pitchFamily="34" charset="0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3180" y="609600"/>
            <a:ext cx="809624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812796" y="4013200"/>
            <a:ext cx="8463621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798" y="4527448"/>
            <a:ext cx="8463620" cy="1513914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5C926F4C-E724-491E-8358-3BC584D0A7A2}" type="datetimeFigureOut">
              <a:rPr lang="ru-RU"/>
              <a:pPr>
                <a:defRPr/>
              </a:pPr>
              <a:t>15.04.2019</a:t>
            </a:fld>
            <a:endParaRPr 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1B4D2BD4-05CA-40BA-AA72-EB0D9BAAF03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692369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1131" y="609600"/>
            <a:ext cx="8455287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812796" y="4013200"/>
            <a:ext cx="8463621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798" y="4527448"/>
            <a:ext cx="8463620" cy="1513914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005F7B3F-BD2C-4F9C-8B66-0E3DAD0D6E9E}" type="datetimeFigureOut">
              <a:rPr lang="ru-RU"/>
              <a:pPr>
                <a:defRPr/>
              </a:pPr>
              <a:t>15.04.2019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32A60B0A-690B-4781-B548-9D7A3750BE5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32132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31AB5256-1326-4B17-AF72-43077E6AF89B}" type="datetimeFigureOut">
              <a:rPr lang="ru-RU"/>
              <a:pPr>
                <a:defRPr/>
              </a:pPr>
              <a:t>15.04.2019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85824E41-E6B6-4770-976D-54E9AFAA8F4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14829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9749" y="609601"/>
            <a:ext cx="130508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2799" y="609601"/>
            <a:ext cx="6926701" cy="525145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D31F6A39-2802-4A78-8676-11E4E0C8C305}" type="datetimeFigureOut">
              <a:rPr lang="ru-RU"/>
              <a:pPr>
                <a:defRPr/>
              </a:pPr>
              <a:t>15.04.2019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D01F5CAA-982B-4612-A584-36A52DC0566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052301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6"/>
          <p:cNvGrpSpPr>
            <a:grpSpLocks/>
          </p:cNvGrpSpPr>
          <p:nvPr/>
        </p:nvGrpSpPr>
        <p:grpSpPr bwMode="auto">
          <a:xfrm>
            <a:off x="-10584" y="-7938"/>
            <a:ext cx="12227984" cy="6873876"/>
            <a:chOff x="-8466" y="-8468"/>
            <a:chExt cx="9171316" cy="6874935"/>
          </a:xfrm>
        </p:grpSpPr>
        <p:cxnSp>
          <p:nvCxnSpPr>
            <p:cNvPr id="5" name="Straight Connector 27"/>
            <p:cNvCxnSpPr/>
            <p:nvPr/>
          </p:nvCxnSpPr>
          <p:spPr>
            <a:xfrm flipV="1">
              <a:off x="5130456" y="4175239"/>
              <a:ext cx="4022869" cy="2683288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28"/>
            <p:cNvCxnSpPr/>
            <p:nvPr/>
          </p:nvCxnSpPr>
          <p:spPr>
            <a:xfrm>
              <a:off x="7043462" y="-529"/>
              <a:ext cx="1217656" cy="685905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Freeform 29"/>
            <p:cNvSpPr/>
            <p:nvPr/>
          </p:nvSpPr>
          <p:spPr>
            <a:xfrm>
              <a:off x="6892644" y="-529"/>
              <a:ext cx="2268619" cy="686699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Freeform 30"/>
            <p:cNvSpPr/>
            <p:nvPr/>
          </p:nvSpPr>
          <p:spPr>
            <a:xfrm>
              <a:off x="7205393" y="-8468"/>
              <a:ext cx="1947932" cy="6866996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31"/>
            <p:cNvSpPr/>
            <p:nvPr/>
          </p:nvSpPr>
          <p:spPr>
            <a:xfrm>
              <a:off x="6638635" y="3919613"/>
              <a:ext cx="2513103" cy="2938915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32"/>
            <p:cNvSpPr/>
            <p:nvPr/>
          </p:nvSpPr>
          <p:spPr>
            <a:xfrm>
              <a:off x="7010123" y="-8468"/>
              <a:ext cx="2143202" cy="6866996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33"/>
            <p:cNvSpPr/>
            <p:nvPr/>
          </p:nvSpPr>
          <p:spPr>
            <a:xfrm>
              <a:off x="8296044" y="-8468"/>
              <a:ext cx="857281" cy="6866996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34"/>
            <p:cNvSpPr/>
            <p:nvPr/>
          </p:nvSpPr>
          <p:spPr>
            <a:xfrm>
              <a:off x="8094425" y="-8468"/>
              <a:ext cx="1066838" cy="6866996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35"/>
            <p:cNvSpPr/>
            <p:nvPr/>
          </p:nvSpPr>
          <p:spPr>
            <a:xfrm>
              <a:off x="8069024" y="4894488"/>
              <a:ext cx="1093826" cy="1964040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7"/>
            <p:cNvSpPr/>
            <p:nvPr/>
          </p:nvSpPr>
          <p:spPr>
            <a:xfrm>
              <a:off x="-8466" y="-8468"/>
              <a:ext cx="863632" cy="5698416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461" y="2404534"/>
            <a:ext cx="776895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461" y="4050835"/>
            <a:ext cx="7768959" cy="1096899"/>
          </a:xfrm>
        </p:spPr>
        <p:txBody>
          <a:bodyPr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AE3B9CB4-2782-47F5-B0CA-E878E921589F}" type="datetimeFigureOut">
              <a:rPr lang="ru-RU"/>
              <a:pPr>
                <a:defRPr/>
              </a:pPr>
              <a:t>15.04.2019</a:t>
            </a:fld>
            <a:endParaRPr lang="ru-RU"/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52913600-C746-436F-A681-4067117FBEB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727941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4B37553B-6677-497F-A99A-872C207E1D19}" type="datetimeFigureOut">
              <a:rPr lang="ru-RU"/>
              <a:pPr>
                <a:defRPr/>
              </a:pPr>
              <a:t>15.04.2019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6A05C71A-EC96-41A4-8AA1-BAB19609FDF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544597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798" y="2700869"/>
            <a:ext cx="8463620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798" y="4527448"/>
            <a:ext cx="8463620" cy="860400"/>
          </a:xfrm>
        </p:spPr>
        <p:txBody>
          <a:bodyPr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A2D3E961-AF7E-4BD2-84B8-88D0CF774FFE}" type="datetimeFigureOut">
              <a:rPr lang="ru-RU"/>
              <a:pPr>
                <a:defRPr/>
              </a:pPr>
              <a:t>15.04.2019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3F892ECB-48F0-4473-8E4E-30F274DADFB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881507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609600"/>
            <a:ext cx="8463619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2801" y="2160589"/>
            <a:ext cx="411747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58939" y="2160590"/>
            <a:ext cx="411748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DFBF8945-A581-434B-BA97-3AEBFE385994}" type="datetimeFigureOut">
              <a:rPr lang="ru-RU"/>
              <a:pPr>
                <a:defRPr/>
              </a:pPr>
              <a:t>15.04.2019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85DBC002-4331-4BBA-B8FC-C2C0BD0EBA6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53423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E8DC43-1777-4750-BE62-FC45E5E7D69C}" type="datetimeFigureOut">
              <a:rPr lang="ru-RU" smtClean="0"/>
              <a:t>15.04.2019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6D5B25-24C8-4226-BEA5-82A77F383F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535326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609600"/>
            <a:ext cx="8463617" cy="13208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799" y="2160983"/>
            <a:ext cx="412089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2799" y="2737247"/>
            <a:ext cx="4120896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55520" y="2160983"/>
            <a:ext cx="412089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55520" y="2737247"/>
            <a:ext cx="4120896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D00E21E0-B51C-4D69-B7E0-966EA1EDDB93}" type="datetimeFigureOut">
              <a:rPr lang="ru-RU"/>
              <a:pPr>
                <a:defRPr/>
              </a:pPr>
              <a:t>15.04.2019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53414BFF-B77A-4913-934D-8EAB057578E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225597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799" y="609600"/>
            <a:ext cx="8463619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B8AE9FFA-2F42-4044-BE2A-92CE52A8EEBF}" type="datetimeFigureOut">
              <a:rPr lang="ru-RU"/>
              <a:pPr>
                <a:defRPr/>
              </a:pPr>
              <a:t>15.04.2019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2FC091CF-2648-4593-A186-8B16D93A907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189609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EBCA5276-18B5-4535-9B11-E6F9DFC21FA2}" type="datetimeFigureOut">
              <a:rPr lang="ru-RU"/>
              <a:pPr>
                <a:defRPr/>
              </a:pPr>
              <a:t>15.04.2019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D953CA01-7CCA-40FE-81CB-1A956567EE2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784308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799" y="1498604"/>
            <a:ext cx="3720243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1701" y="514926"/>
            <a:ext cx="4514716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799" y="2777069"/>
            <a:ext cx="3720243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0503BAE0-7FAF-407F-BBE9-61F875CC2C75}" type="datetimeFigureOut">
              <a:rPr lang="ru-RU"/>
              <a:pPr>
                <a:defRPr/>
              </a:pPr>
              <a:t>15.04.2019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8BCC340C-4571-484B-8639-2C9726B4791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606351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799" y="4800600"/>
            <a:ext cx="8463619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799" y="609600"/>
            <a:ext cx="8463619" cy="3845718"/>
          </a:xfrm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799" y="5367338"/>
            <a:ext cx="8463619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4375A9F8-724C-48E4-AEB9-186FE2645BEF}" type="datetimeFigureOut">
              <a:rPr lang="ru-RU"/>
              <a:pPr>
                <a:defRPr/>
              </a:pPr>
              <a:t>15.04.2019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E59701FB-AB3B-4E43-80FE-16B28BA0048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753130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609600"/>
            <a:ext cx="8463619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4470400"/>
            <a:ext cx="8463619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35EFFD51-2F3C-4069-B483-FAF29092C5A9}" type="datetimeFigureOut">
              <a:rPr lang="ru-RU"/>
              <a:pPr>
                <a:defRPr/>
              </a:pPr>
              <a:t>15.04.2019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6853D52D-30A4-44D4-89F1-F5F539D26E1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3988773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643467" y="790575"/>
            <a:ext cx="609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8000" smtClean="0">
                <a:solidFill>
                  <a:srgbClr val="9FE0F5"/>
                </a:solidFill>
                <a:latin typeface="Arial" panose="020B0604020202020204" pitchFamily="34" charset="0"/>
              </a:rPr>
              <a:t>“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8997951" y="2886075"/>
            <a:ext cx="60960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8000" smtClean="0">
                <a:solidFill>
                  <a:srgbClr val="9FE0F5"/>
                </a:solidFill>
                <a:latin typeface="Arial" panose="020B0604020202020204" pitchFamily="34" charset="0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3180" y="609600"/>
            <a:ext cx="809624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68099" y="3632200"/>
            <a:ext cx="7226405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798" y="4470400"/>
            <a:ext cx="8463620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679E9DB6-0FCB-4C77-9A6C-997EDACAEBF6}" type="datetimeFigureOut">
              <a:rPr lang="ru-RU"/>
              <a:pPr>
                <a:defRPr/>
              </a:pPr>
              <a:t>15.04.2019</a:t>
            </a:fld>
            <a:endParaRPr 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3AEA55C1-E49C-40AA-8743-35A2B3E2FBD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6634440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798" y="1931988"/>
            <a:ext cx="8463620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798" y="4527448"/>
            <a:ext cx="8463620" cy="1513914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8CEEB6FA-DD45-4D04-8EA3-5454F2C66D2A}" type="datetimeFigureOut">
              <a:rPr lang="ru-RU"/>
              <a:pPr>
                <a:defRPr/>
              </a:pPr>
              <a:t>15.04.2019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8380DD16-5F52-41EB-8594-32D23D8B3E4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3145369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643467" y="790575"/>
            <a:ext cx="609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8000" smtClean="0">
                <a:solidFill>
                  <a:srgbClr val="9FE0F5"/>
                </a:solidFill>
                <a:latin typeface="Arial" panose="020B0604020202020204" pitchFamily="34" charset="0"/>
              </a:rPr>
              <a:t>“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8997951" y="2886075"/>
            <a:ext cx="60960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8000" smtClean="0">
                <a:solidFill>
                  <a:srgbClr val="9FE0F5"/>
                </a:solidFill>
                <a:latin typeface="Arial" panose="020B0604020202020204" pitchFamily="34" charset="0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3180" y="609600"/>
            <a:ext cx="809624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812796" y="4013200"/>
            <a:ext cx="8463621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798" y="4527448"/>
            <a:ext cx="8463620" cy="1513914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21FBD2E9-8F70-4155-8FFF-8C9AFBC70CDE}" type="datetimeFigureOut">
              <a:rPr lang="ru-RU"/>
              <a:pPr>
                <a:defRPr/>
              </a:pPr>
              <a:t>15.04.2019</a:t>
            </a:fld>
            <a:endParaRPr 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27232F18-C4CF-4D0E-ABD7-6C4AE6A63D8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024240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1131" y="609600"/>
            <a:ext cx="8455287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812796" y="4013200"/>
            <a:ext cx="8463621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798" y="4527448"/>
            <a:ext cx="8463620" cy="1513914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0B755711-229C-4A03-8539-63C2D31DFCC2}" type="datetimeFigureOut">
              <a:rPr lang="ru-RU"/>
              <a:pPr>
                <a:defRPr/>
              </a:pPr>
              <a:t>15.04.2019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9378391E-8565-4E44-8F02-48D912D7AC8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20588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E8DC43-1777-4750-BE62-FC45E5E7D69C}" type="datetimeFigureOut">
              <a:rPr lang="ru-RU" smtClean="0"/>
              <a:t>15.04.2019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6D5B25-24C8-4226-BEA5-82A77F383F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8363216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45A5FF04-EE00-447F-80C6-1BB442E5A782}" type="datetimeFigureOut">
              <a:rPr lang="ru-RU"/>
              <a:pPr>
                <a:defRPr/>
              </a:pPr>
              <a:t>15.04.2019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D2260632-4F90-4E99-986C-1AA6EC85A75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2618493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9749" y="609601"/>
            <a:ext cx="130508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2799" y="609601"/>
            <a:ext cx="6926701" cy="525145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337D01A7-35AD-4CBA-B30A-3BDF318DE8F4}" type="datetimeFigureOut">
              <a:rPr lang="ru-RU"/>
              <a:pPr>
                <a:defRPr/>
              </a:pPr>
              <a:t>15.04.2019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81F1F4DD-13EE-4812-8394-7A015D8711D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7367099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6"/>
          <p:cNvGrpSpPr>
            <a:grpSpLocks/>
          </p:cNvGrpSpPr>
          <p:nvPr/>
        </p:nvGrpSpPr>
        <p:grpSpPr bwMode="auto">
          <a:xfrm>
            <a:off x="-10584" y="-7938"/>
            <a:ext cx="12227984" cy="6873876"/>
            <a:chOff x="-8466" y="-8468"/>
            <a:chExt cx="9171316" cy="6874935"/>
          </a:xfrm>
        </p:grpSpPr>
        <p:cxnSp>
          <p:nvCxnSpPr>
            <p:cNvPr id="5" name="Straight Connector 27"/>
            <p:cNvCxnSpPr/>
            <p:nvPr/>
          </p:nvCxnSpPr>
          <p:spPr>
            <a:xfrm flipV="1">
              <a:off x="5130456" y="4175239"/>
              <a:ext cx="4022869" cy="2683288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28"/>
            <p:cNvCxnSpPr/>
            <p:nvPr/>
          </p:nvCxnSpPr>
          <p:spPr>
            <a:xfrm>
              <a:off x="7043462" y="-529"/>
              <a:ext cx="1217656" cy="685905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Freeform 29"/>
            <p:cNvSpPr/>
            <p:nvPr/>
          </p:nvSpPr>
          <p:spPr>
            <a:xfrm>
              <a:off x="6892644" y="-529"/>
              <a:ext cx="2268619" cy="686699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Freeform 30"/>
            <p:cNvSpPr/>
            <p:nvPr/>
          </p:nvSpPr>
          <p:spPr>
            <a:xfrm>
              <a:off x="7205393" y="-8468"/>
              <a:ext cx="1947932" cy="6866996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31"/>
            <p:cNvSpPr/>
            <p:nvPr/>
          </p:nvSpPr>
          <p:spPr>
            <a:xfrm>
              <a:off x="6638635" y="3919613"/>
              <a:ext cx="2513103" cy="2938915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32"/>
            <p:cNvSpPr/>
            <p:nvPr/>
          </p:nvSpPr>
          <p:spPr>
            <a:xfrm>
              <a:off x="7010123" y="-8468"/>
              <a:ext cx="2143202" cy="6866996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33"/>
            <p:cNvSpPr/>
            <p:nvPr/>
          </p:nvSpPr>
          <p:spPr>
            <a:xfrm>
              <a:off x="8296044" y="-8468"/>
              <a:ext cx="857281" cy="6866996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34"/>
            <p:cNvSpPr/>
            <p:nvPr/>
          </p:nvSpPr>
          <p:spPr>
            <a:xfrm>
              <a:off x="8094425" y="-8468"/>
              <a:ext cx="1066838" cy="6866996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35"/>
            <p:cNvSpPr/>
            <p:nvPr/>
          </p:nvSpPr>
          <p:spPr>
            <a:xfrm>
              <a:off x="8069024" y="4894488"/>
              <a:ext cx="1093826" cy="1964040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7"/>
            <p:cNvSpPr/>
            <p:nvPr/>
          </p:nvSpPr>
          <p:spPr>
            <a:xfrm>
              <a:off x="-8466" y="-8468"/>
              <a:ext cx="863632" cy="5698416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461" y="2404534"/>
            <a:ext cx="776895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461" y="4050835"/>
            <a:ext cx="7768959" cy="1096899"/>
          </a:xfrm>
        </p:spPr>
        <p:txBody>
          <a:bodyPr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8F5398BC-B388-4579-B644-36C88241EF4E}" type="datetimeFigureOut">
              <a:rPr lang="ru-RU"/>
              <a:pPr>
                <a:defRPr/>
              </a:pPr>
              <a:t>15.04.2019</a:t>
            </a:fld>
            <a:endParaRPr lang="ru-RU"/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46771BFF-24A6-4B14-83BB-2538718230A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6473232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5BB7AED0-CF00-4D67-843D-21086975EFA0}" type="datetimeFigureOut">
              <a:rPr lang="ru-RU"/>
              <a:pPr>
                <a:defRPr/>
              </a:pPr>
              <a:t>15.04.2019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743C6AE5-A579-4CC1-A5B9-CAC425018F0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4277615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798" y="2700869"/>
            <a:ext cx="8463620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798" y="4527448"/>
            <a:ext cx="8463620" cy="860400"/>
          </a:xfrm>
        </p:spPr>
        <p:txBody>
          <a:bodyPr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38349362-AE8E-48BE-81F5-9D223B18904C}" type="datetimeFigureOut">
              <a:rPr lang="ru-RU"/>
              <a:pPr>
                <a:defRPr/>
              </a:pPr>
              <a:t>15.04.2019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F2E47D86-6EC2-492D-98A2-D3489FA89A7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7744573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609600"/>
            <a:ext cx="8463619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2801" y="2160589"/>
            <a:ext cx="411747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58939" y="2160590"/>
            <a:ext cx="411748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620D68B6-652A-4DCB-9B09-878CAD8E529A}" type="datetimeFigureOut">
              <a:rPr lang="ru-RU"/>
              <a:pPr>
                <a:defRPr/>
              </a:pPr>
              <a:t>15.04.2019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9662DE57-17AB-499B-9156-5FA1483F395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464228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609600"/>
            <a:ext cx="8463617" cy="13208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799" y="2160983"/>
            <a:ext cx="412089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2799" y="2737247"/>
            <a:ext cx="4120896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55520" y="2160983"/>
            <a:ext cx="412089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55520" y="2737247"/>
            <a:ext cx="4120896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7724025A-AA1C-46C3-812F-E4EDB8BCA992}" type="datetimeFigureOut">
              <a:rPr lang="ru-RU"/>
              <a:pPr>
                <a:defRPr/>
              </a:pPr>
              <a:t>15.04.2019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AA33B35A-21B5-4D37-A3CE-4A3B402F6F6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3112487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799" y="609600"/>
            <a:ext cx="8463619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2DABAC6C-B1B3-4F3D-AD1C-EA6E64F80C9F}" type="datetimeFigureOut">
              <a:rPr lang="ru-RU"/>
              <a:pPr>
                <a:defRPr/>
              </a:pPr>
              <a:t>15.04.2019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58FE93D8-F63C-49B5-9F2F-781234FD8DA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0083693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DEC9B7CB-E1F4-4F22-9439-FD4256EDE5A8}" type="datetimeFigureOut">
              <a:rPr lang="ru-RU"/>
              <a:pPr>
                <a:defRPr/>
              </a:pPr>
              <a:t>15.04.2019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4F6920EB-07B1-469A-844E-F04530EAFBC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206079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799" y="1498604"/>
            <a:ext cx="3720243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1701" y="514926"/>
            <a:ext cx="4514716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799" y="2777069"/>
            <a:ext cx="3720243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70D6E3B3-C0EF-43F5-890F-95A281EF71C3}" type="datetimeFigureOut">
              <a:rPr lang="ru-RU"/>
              <a:pPr>
                <a:defRPr/>
              </a:pPr>
              <a:t>15.04.2019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BC1DA785-3E35-4F46-AEA0-02DBC79D3D0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71829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29.xml"/><Relationship Id="rId16" Type="http://schemas.openxmlformats.org/officeDocument/2006/relationships/slideLayout" Target="../slideLayouts/slideLayout43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slideLayout" Target="../slideLayouts/slideLayout4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13" Type="http://schemas.openxmlformats.org/officeDocument/2006/relationships/slideLayout" Target="../slideLayouts/slideLayout56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slideLayout" Target="../slideLayouts/slideLayout55.xml"/><Relationship Id="rId17" Type="http://schemas.openxmlformats.org/officeDocument/2006/relationships/theme" Target="../theme/theme4.xml"/><Relationship Id="rId2" Type="http://schemas.openxmlformats.org/officeDocument/2006/relationships/slideLayout" Target="../slideLayouts/slideLayout45.xml"/><Relationship Id="rId16" Type="http://schemas.openxmlformats.org/officeDocument/2006/relationships/slideLayout" Target="../slideLayouts/slideLayout59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5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Relationship Id="rId14" Type="http://schemas.openxmlformats.org/officeDocument/2006/relationships/slideLayout" Target="../slideLayouts/slideLayout5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slideLayout" Target="../slideLayouts/slideLayout72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slideLayout" Target="../slideLayouts/slideLayout71.xml"/><Relationship Id="rId17" Type="http://schemas.openxmlformats.org/officeDocument/2006/relationships/theme" Target="../theme/theme5.xml"/><Relationship Id="rId2" Type="http://schemas.openxmlformats.org/officeDocument/2006/relationships/slideLayout" Target="../slideLayouts/slideLayout61.xml"/><Relationship Id="rId16" Type="http://schemas.openxmlformats.org/officeDocument/2006/relationships/slideLayout" Target="../slideLayouts/slideLayout75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5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Relationship Id="rId14" Type="http://schemas.openxmlformats.org/officeDocument/2006/relationships/slideLayout" Target="../slideLayouts/slideLayout7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3.xml"/><Relationship Id="rId13" Type="http://schemas.openxmlformats.org/officeDocument/2006/relationships/slideLayout" Target="../slideLayouts/slideLayout88.xml"/><Relationship Id="rId3" Type="http://schemas.openxmlformats.org/officeDocument/2006/relationships/slideLayout" Target="../slideLayouts/slideLayout78.xml"/><Relationship Id="rId7" Type="http://schemas.openxmlformats.org/officeDocument/2006/relationships/slideLayout" Target="../slideLayouts/slideLayout82.xml"/><Relationship Id="rId12" Type="http://schemas.openxmlformats.org/officeDocument/2006/relationships/slideLayout" Target="../slideLayouts/slideLayout87.xml"/><Relationship Id="rId17" Type="http://schemas.openxmlformats.org/officeDocument/2006/relationships/theme" Target="../theme/theme6.xml"/><Relationship Id="rId2" Type="http://schemas.openxmlformats.org/officeDocument/2006/relationships/slideLayout" Target="../slideLayouts/slideLayout77.xml"/><Relationship Id="rId16" Type="http://schemas.openxmlformats.org/officeDocument/2006/relationships/slideLayout" Target="../slideLayouts/slideLayout91.xml"/><Relationship Id="rId1" Type="http://schemas.openxmlformats.org/officeDocument/2006/relationships/slideLayout" Target="../slideLayouts/slideLayout76.xml"/><Relationship Id="rId6" Type="http://schemas.openxmlformats.org/officeDocument/2006/relationships/slideLayout" Target="../slideLayouts/slideLayout81.xml"/><Relationship Id="rId11" Type="http://schemas.openxmlformats.org/officeDocument/2006/relationships/slideLayout" Target="../slideLayouts/slideLayout86.xml"/><Relationship Id="rId5" Type="http://schemas.openxmlformats.org/officeDocument/2006/relationships/slideLayout" Target="../slideLayouts/slideLayout80.xml"/><Relationship Id="rId15" Type="http://schemas.openxmlformats.org/officeDocument/2006/relationships/slideLayout" Target="../slideLayouts/slideLayout90.xml"/><Relationship Id="rId10" Type="http://schemas.openxmlformats.org/officeDocument/2006/relationships/slideLayout" Target="../slideLayouts/slideLayout85.xml"/><Relationship Id="rId4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4.xml"/><Relationship Id="rId14" Type="http://schemas.openxmlformats.org/officeDocument/2006/relationships/slideLayout" Target="../slideLayouts/slideLayout89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9.xml"/><Relationship Id="rId13" Type="http://schemas.openxmlformats.org/officeDocument/2006/relationships/slideLayout" Target="../slideLayouts/slideLayout104.xml"/><Relationship Id="rId3" Type="http://schemas.openxmlformats.org/officeDocument/2006/relationships/slideLayout" Target="../slideLayouts/slideLayout94.xml"/><Relationship Id="rId7" Type="http://schemas.openxmlformats.org/officeDocument/2006/relationships/slideLayout" Target="../slideLayouts/slideLayout98.xml"/><Relationship Id="rId12" Type="http://schemas.openxmlformats.org/officeDocument/2006/relationships/slideLayout" Target="../slideLayouts/slideLayout103.xml"/><Relationship Id="rId17" Type="http://schemas.openxmlformats.org/officeDocument/2006/relationships/theme" Target="../theme/theme7.xml"/><Relationship Id="rId2" Type="http://schemas.openxmlformats.org/officeDocument/2006/relationships/slideLayout" Target="../slideLayouts/slideLayout93.xml"/><Relationship Id="rId16" Type="http://schemas.openxmlformats.org/officeDocument/2006/relationships/slideLayout" Target="../slideLayouts/slideLayout107.xml"/><Relationship Id="rId1" Type="http://schemas.openxmlformats.org/officeDocument/2006/relationships/slideLayout" Target="../slideLayouts/slideLayout92.xml"/><Relationship Id="rId6" Type="http://schemas.openxmlformats.org/officeDocument/2006/relationships/slideLayout" Target="../slideLayouts/slideLayout97.xml"/><Relationship Id="rId11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96.xml"/><Relationship Id="rId15" Type="http://schemas.openxmlformats.org/officeDocument/2006/relationships/slideLayout" Target="../slideLayouts/slideLayout106.xml"/><Relationship Id="rId10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95.xml"/><Relationship Id="rId9" Type="http://schemas.openxmlformats.org/officeDocument/2006/relationships/slideLayout" Target="../slideLayouts/slideLayout100.xml"/><Relationship Id="rId14" Type="http://schemas.openxmlformats.org/officeDocument/2006/relationships/slideLayout" Target="../slideLayouts/slideLayout10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5.xml"/><Relationship Id="rId13" Type="http://schemas.openxmlformats.org/officeDocument/2006/relationships/slideLayout" Target="../slideLayouts/slideLayout120.xml"/><Relationship Id="rId3" Type="http://schemas.openxmlformats.org/officeDocument/2006/relationships/slideLayout" Target="../slideLayouts/slideLayout110.xml"/><Relationship Id="rId7" Type="http://schemas.openxmlformats.org/officeDocument/2006/relationships/slideLayout" Target="../slideLayouts/slideLayout114.xml"/><Relationship Id="rId12" Type="http://schemas.openxmlformats.org/officeDocument/2006/relationships/slideLayout" Target="../slideLayouts/slideLayout119.xml"/><Relationship Id="rId17" Type="http://schemas.openxmlformats.org/officeDocument/2006/relationships/theme" Target="../theme/theme8.xml"/><Relationship Id="rId2" Type="http://schemas.openxmlformats.org/officeDocument/2006/relationships/slideLayout" Target="../slideLayouts/slideLayout109.xml"/><Relationship Id="rId16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08.xml"/><Relationship Id="rId6" Type="http://schemas.openxmlformats.org/officeDocument/2006/relationships/slideLayout" Target="../slideLayouts/slideLayout113.xml"/><Relationship Id="rId11" Type="http://schemas.openxmlformats.org/officeDocument/2006/relationships/slideLayout" Target="../slideLayouts/slideLayout118.xml"/><Relationship Id="rId5" Type="http://schemas.openxmlformats.org/officeDocument/2006/relationships/slideLayout" Target="../slideLayouts/slideLayout112.xml"/><Relationship Id="rId15" Type="http://schemas.openxmlformats.org/officeDocument/2006/relationships/slideLayout" Target="../slideLayouts/slideLayout122.xml"/><Relationship Id="rId10" Type="http://schemas.openxmlformats.org/officeDocument/2006/relationships/slideLayout" Target="../slideLayouts/slideLayout117.xml"/><Relationship Id="rId4" Type="http://schemas.openxmlformats.org/officeDocument/2006/relationships/slideLayout" Target="../slideLayouts/slideLayout111.xml"/><Relationship Id="rId9" Type="http://schemas.openxmlformats.org/officeDocument/2006/relationships/slideLayout" Target="../slideLayouts/slideLayout116.xml"/><Relationship Id="rId14" Type="http://schemas.openxmlformats.org/officeDocument/2006/relationships/slideLayout" Target="../slideLayouts/slideLayout1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E8DC43-1777-4750-BE62-FC45E5E7D69C}" type="datetimeFigureOut">
              <a:rPr lang="ru-RU" smtClean="0"/>
              <a:t>15.04.2019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6D5B25-24C8-4226-BEA5-82A77F383F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51887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46" name="Group 16"/>
          <p:cNvGrpSpPr>
            <a:grpSpLocks/>
          </p:cNvGrpSpPr>
          <p:nvPr/>
        </p:nvGrpSpPr>
        <p:grpSpPr bwMode="auto">
          <a:xfrm>
            <a:off x="-10584" y="-7938"/>
            <a:ext cx="12227984" cy="6873876"/>
            <a:chOff x="-8467" y="-8468"/>
            <a:chExt cx="9171317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90"/>
              <a:ext cx="457217" cy="285317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455" y="4175239"/>
              <a:ext cx="4022869" cy="2683288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3462" y="-529"/>
              <a:ext cx="1217656" cy="685905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2644" y="-529"/>
              <a:ext cx="2268619" cy="686699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393" y="-8468"/>
              <a:ext cx="1947932" cy="6866996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8634" y="3919613"/>
              <a:ext cx="2513103" cy="2938915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123" y="-8468"/>
              <a:ext cx="2143202" cy="6866996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6044" y="-8468"/>
              <a:ext cx="857281" cy="6866996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94425" y="-8468"/>
              <a:ext cx="1066838" cy="6866996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9024" y="4894488"/>
              <a:ext cx="1093826" cy="1964040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6147" name="Title Placeholder 1"/>
          <p:cNvSpPr>
            <a:spLocks noGrp="1"/>
          </p:cNvSpPr>
          <p:nvPr>
            <p:ph type="title"/>
          </p:nvPr>
        </p:nvSpPr>
        <p:spPr bwMode="auto">
          <a:xfrm>
            <a:off x="812801" y="609600"/>
            <a:ext cx="8464551" cy="132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614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12801" y="2160589"/>
            <a:ext cx="8464551" cy="3881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7251" y="6042026"/>
            <a:ext cx="91228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Trebuchet MS" panose="020B0603020202020204"/>
              </a:defRPr>
            </a:lvl1pPr>
          </a:lstStyle>
          <a:p>
            <a:pPr>
              <a:defRPr/>
            </a:pPr>
            <a:fld id="{6FB3DE47-5A3F-4BA0-A23C-E037BDBD84CE}" type="datetimeFigureOut">
              <a:rPr lang="ru-RU"/>
              <a:pPr>
                <a:defRPr/>
              </a:pPr>
              <a:t>15.04.2019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12800" y="6042026"/>
            <a:ext cx="616373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Trebuchet MS" panose="020B0603020202020204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3667" y="6042026"/>
            <a:ext cx="68368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rgbClr val="5FCBEF"/>
                </a:solidFill>
                <a:latin typeface="Trebuchet MS" panose="020B0603020202020204"/>
              </a:defRPr>
            </a:lvl1pPr>
          </a:lstStyle>
          <a:p>
            <a:pPr>
              <a:defRPr/>
            </a:pPr>
            <a:fld id="{38D4A2F2-8FBF-4071-AC10-D0037F57A40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18061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Trebuchet MS" panose="020B0603020202020204" pitchFamily="34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Trebuchet MS" panose="020B0603020202020204" pitchFamily="34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Trebuchet MS" panose="020B0603020202020204" pitchFamily="34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Trebuchet MS" panose="020B0603020202020204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anose="05040102010807070707" pitchFamily="18" charset="2"/>
        <a:buChar char=""/>
        <a:defRPr kern="1200">
          <a:solidFill>
            <a:srgbClr val="404040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anose="05040102010807070707" pitchFamily="18" charset="2"/>
        <a:buChar char=""/>
        <a:defRPr sz="1600" kern="1200">
          <a:solidFill>
            <a:srgbClr val="404040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anose="05040102010807070707" pitchFamily="18" charset="2"/>
        <a:buChar char=""/>
        <a:defRPr sz="1400" kern="1200">
          <a:solidFill>
            <a:srgbClr val="404040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anose="05040102010807070707" pitchFamily="18" charset="2"/>
        <a:buChar char=""/>
        <a:defRPr sz="1200" kern="1200">
          <a:solidFill>
            <a:srgbClr val="404040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anose="05040102010807070707" pitchFamily="18" charset="2"/>
        <a:buChar char=""/>
        <a:defRPr sz="1200" kern="1200">
          <a:solidFill>
            <a:srgbClr val="404040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2" name="Group 16"/>
          <p:cNvGrpSpPr>
            <a:grpSpLocks/>
          </p:cNvGrpSpPr>
          <p:nvPr/>
        </p:nvGrpSpPr>
        <p:grpSpPr bwMode="auto">
          <a:xfrm>
            <a:off x="-10584" y="-7938"/>
            <a:ext cx="12227984" cy="6873876"/>
            <a:chOff x="-8467" y="-8468"/>
            <a:chExt cx="9171317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90"/>
              <a:ext cx="457217" cy="285317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455" y="4175239"/>
              <a:ext cx="4022869" cy="2683288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3462" y="-529"/>
              <a:ext cx="1217656" cy="685905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2644" y="-529"/>
              <a:ext cx="2268619" cy="686699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393" y="-8468"/>
              <a:ext cx="1947932" cy="6866996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8634" y="3919613"/>
              <a:ext cx="2513103" cy="2938915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123" y="-8468"/>
              <a:ext cx="2143202" cy="6866996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6044" y="-8468"/>
              <a:ext cx="857281" cy="6866996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94425" y="-8468"/>
              <a:ext cx="1066838" cy="6866996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9024" y="4894488"/>
              <a:ext cx="1093826" cy="1964040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5123" name="Title Placeholder 1"/>
          <p:cNvSpPr>
            <a:spLocks noGrp="1"/>
          </p:cNvSpPr>
          <p:nvPr>
            <p:ph type="title"/>
          </p:nvPr>
        </p:nvSpPr>
        <p:spPr bwMode="auto">
          <a:xfrm>
            <a:off x="812801" y="609600"/>
            <a:ext cx="8464551" cy="132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5124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12801" y="2160589"/>
            <a:ext cx="8464551" cy="3881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7251" y="6042026"/>
            <a:ext cx="91228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Trebuchet MS" panose="020B0603020202020204"/>
              </a:defRPr>
            </a:lvl1pPr>
          </a:lstStyle>
          <a:p>
            <a:pPr>
              <a:defRPr/>
            </a:pPr>
            <a:fld id="{FA4F2C4C-3A7C-41CD-8206-8C34FF2C978A}" type="datetimeFigureOut">
              <a:rPr lang="ru-RU"/>
              <a:pPr>
                <a:defRPr/>
              </a:pPr>
              <a:t>15.04.2019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12800" y="6042026"/>
            <a:ext cx="616373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Trebuchet MS" panose="020B0603020202020204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3667" y="6042026"/>
            <a:ext cx="68368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rgbClr val="5FCBEF"/>
                </a:solidFill>
                <a:latin typeface="Trebuchet MS" panose="020B0603020202020204"/>
              </a:defRPr>
            </a:lvl1pPr>
          </a:lstStyle>
          <a:p>
            <a:pPr>
              <a:defRPr/>
            </a:pPr>
            <a:fld id="{AB91866E-DF7B-49E7-A68E-5E59C0BFAA1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3274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</p:sldLayoutIdLst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Trebuchet MS" panose="020B0603020202020204" pitchFamily="34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Trebuchet MS" panose="020B0603020202020204" pitchFamily="34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Trebuchet MS" panose="020B0603020202020204" pitchFamily="34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Trebuchet MS" panose="020B0603020202020204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anose="05040102010807070707" pitchFamily="18" charset="2"/>
        <a:buChar char=""/>
        <a:defRPr kern="1200">
          <a:solidFill>
            <a:srgbClr val="404040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anose="05040102010807070707" pitchFamily="18" charset="2"/>
        <a:buChar char=""/>
        <a:defRPr sz="1600" kern="1200">
          <a:solidFill>
            <a:srgbClr val="404040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anose="05040102010807070707" pitchFamily="18" charset="2"/>
        <a:buChar char=""/>
        <a:defRPr sz="1400" kern="1200">
          <a:solidFill>
            <a:srgbClr val="404040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anose="05040102010807070707" pitchFamily="18" charset="2"/>
        <a:buChar char=""/>
        <a:defRPr sz="1200" kern="1200">
          <a:solidFill>
            <a:srgbClr val="404040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anose="05040102010807070707" pitchFamily="18" charset="2"/>
        <a:buChar char=""/>
        <a:defRPr sz="1200" kern="1200">
          <a:solidFill>
            <a:srgbClr val="404040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8" name="Group 16"/>
          <p:cNvGrpSpPr>
            <a:grpSpLocks/>
          </p:cNvGrpSpPr>
          <p:nvPr/>
        </p:nvGrpSpPr>
        <p:grpSpPr bwMode="auto">
          <a:xfrm>
            <a:off x="-10584" y="-7938"/>
            <a:ext cx="12227984" cy="6873876"/>
            <a:chOff x="-8467" y="-8468"/>
            <a:chExt cx="9171317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90"/>
              <a:ext cx="457217" cy="285317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455" y="4175239"/>
              <a:ext cx="4022869" cy="2683288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3462" y="-529"/>
              <a:ext cx="1217656" cy="685905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2644" y="-529"/>
              <a:ext cx="2268619" cy="686699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393" y="-8468"/>
              <a:ext cx="1947932" cy="6866996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8634" y="3919613"/>
              <a:ext cx="2513103" cy="2938915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123" y="-8468"/>
              <a:ext cx="2143202" cy="6866996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6044" y="-8468"/>
              <a:ext cx="857281" cy="6866996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94425" y="-8468"/>
              <a:ext cx="1066838" cy="6866996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9024" y="4894488"/>
              <a:ext cx="1093826" cy="1964040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4099" name="Title Placeholder 1"/>
          <p:cNvSpPr>
            <a:spLocks noGrp="1"/>
          </p:cNvSpPr>
          <p:nvPr>
            <p:ph type="title"/>
          </p:nvPr>
        </p:nvSpPr>
        <p:spPr bwMode="auto">
          <a:xfrm>
            <a:off x="812801" y="609600"/>
            <a:ext cx="8464551" cy="132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4100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12801" y="2160589"/>
            <a:ext cx="8464551" cy="3881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7251" y="6042026"/>
            <a:ext cx="91228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Trebuchet MS" panose="020B0603020202020204"/>
              </a:defRPr>
            </a:lvl1pPr>
          </a:lstStyle>
          <a:p>
            <a:pPr>
              <a:defRPr/>
            </a:pPr>
            <a:fld id="{93D94948-ACC6-47C3-B4C4-FBF612BC6F40}" type="datetimeFigureOut">
              <a:rPr lang="ru-RU"/>
              <a:pPr>
                <a:defRPr/>
              </a:pPr>
              <a:t>15.04.2019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12800" y="6042026"/>
            <a:ext cx="616373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Trebuchet MS" panose="020B0603020202020204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3667" y="6042026"/>
            <a:ext cx="68368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rgbClr val="5FCBEF"/>
                </a:solidFill>
                <a:latin typeface="Trebuchet MS" panose="020B0603020202020204"/>
              </a:defRPr>
            </a:lvl1pPr>
          </a:lstStyle>
          <a:p>
            <a:pPr>
              <a:defRPr/>
            </a:pPr>
            <a:fld id="{81F4591C-70CC-452C-A431-385DE16D0CC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27346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  <p:sldLayoutId id="2147483706" r:id="rId12"/>
    <p:sldLayoutId id="2147483707" r:id="rId13"/>
    <p:sldLayoutId id="2147483708" r:id="rId14"/>
    <p:sldLayoutId id="2147483709" r:id="rId15"/>
    <p:sldLayoutId id="2147483710" r:id="rId16"/>
  </p:sldLayoutIdLst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Trebuchet MS" panose="020B0603020202020204" pitchFamily="34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Trebuchet MS" panose="020B0603020202020204" pitchFamily="34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Trebuchet MS" panose="020B0603020202020204" pitchFamily="34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Trebuchet MS" panose="020B0603020202020204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anose="05040102010807070707" pitchFamily="18" charset="2"/>
        <a:buChar char=""/>
        <a:defRPr kern="1200">
          <a:solidFill>
            <a:srgbClr val="404040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anose="05040102010807070707" pitchFamily="18" charset="2"/>
        <a:buChar char=""/>
        <a:defRPr sz="1600" kern="1200">
          <a:solidFill>
            <a:srgbClr val="404040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anose="05040102010807070707" pitchFamily="18" charset="2"/>
        <a:buChar char=""/>
        <a:defRPr sz="1400" kern="1200">
          <a:solidFill>
            <a:srgbClr val="404040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anose="05040102010807070707" pitchFamily="18" charset="2"/>
        <a:buChar char=""/>
        <a:defRPr sz="1200" kern="1200">
          <a:solidFill>
            <a:srgbClr val="404040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anose="05040102010807070707" pitchFamily="18" charset="2"/>
        <a:buChar char=""/>
        <a:defRPr sz="1200" kern="1200">
          <a:solidFill>
            <a:srgbClr val="404040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4" name="Group 16"/>
          <p:cNvGrpSpPr>
            <a:grpSpLocks/>
          </p:cNvGrpSpPr>
          <p:nvPr/>
        </p:nvGrpSpPr>
        <p:grpSpPr bwMode="auto">
          <a:xfrm>
            <a:off x="-10584" y="-7938"/>
            <a:ext cx="12227984" cy="6873876"/>
            <a:chOff x="-8467" y="-8468"/>
            <a:chExt cx="9171317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90"/>
              <a:ext cx="457217" cy="285317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455" y="4175239"/>
              <a:ext cx="4022869" cy="2683288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3462" y="-529"/>
              <a:ext cx="1217656" cy="685905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2644" y="-529"/>
              <a:ext cx="2268619" cy="686699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393" y="-8468"/>
              <a:ext cx="1947932" cy="6866996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8634" y="3919613"/>
              <a:ext cx="2513103" cy="2938915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123" y="-8468"/>
              <a:ext cx="2143202" cy="6866996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6044" y="-8468"/>
              <a:ext cx="857281" cy="6866996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94425" y="-8468"/>
              <a:ext cx="1066838" cy="6866996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9024" y="4894488"/>
              <a:ext cx="1093826" cy="1964040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075" name="Title Placeholder 1"/>
          <p:cNvSpPr>
            <a:spLocks noGrp="1"/>
          </p:cNvSpPr>
          <p:nvPr>
            <p:ph type="title"/>
          </p:nvPr>
        </p:nvSpPr>
        <p:spPr bwMode="auto">
          <a:xfrm>
            <a:off x="812801" y="609600"/>
            <a:ext cx="8464551" cy="132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3076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12801" y="2160589"/>
            <a:ext cx="8464551" cy="3881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7251" y="6042026"/>
            <a:ext cx="91228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Trebuchet MS" panose="020B0603020202020204"/>
              </a:defRPr>
            </a:lvl1pPr>
          </a:lstStyle>
          <a:p>
            <a:pPr>
              <a:defRPr/>
            </a:pPr>
            <a:fld id="{B749EA3E-5505-44DF-8AA4-D75ACE986892}" type="datetimeFigureOut">
              <a:rPr lang="ru-RU"/>
              <a:pPr>
                <a:defRPr/>
              </a:pPr>
              <a:t>15.04.2019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12800" y="6042026"/>
            <a:ext cx="616373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Trebuchet MS" panose="020B0603020202020204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3667" y="6042026"/>
            <a:ext cx="68368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rgbClr val="5FCBEF"/>
                </a:solidFill>
                <a:latin typeface="Trebuchet MS" panose="020B0603020202020204"/>
              </a:defRPr>
            </a:lvl1pPr>
          </a:lstStyle>
          <a:p>
            <a:pPr>
              <a:defRPr/>
            </a:pPr>
            <a:fld id="{26FEB165-24C9-408B-8AE3-64DD7CC0F58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06018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  <p:sldLayoutId id="2147483724" r:id="rId13"/>
    <p:sldLayoutId id="2147483725" r:id="rId14"/>
    <p:sldLayoutId id="2147483726" r:id="rId15"/>
    <p:sldLayoutId id="2147483727" r:id="rId16"/>
  </p:sldLayoutIdLst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Trebuchet MS" panose="020B0603020202020204" pitchFamily="34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Trebuchet MS" panose="020B0603020202020204" pitchFamily="34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Trebuchet MS" panose="020B0603020202020204" pitchFamily="34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Trebuchet MS" panose="020B0603020202020204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anose="05040102010807070707" pitchFamily="18" charset="2"/>
        <a:buChar char=""/>
        <a:defRPr kern="1200">
          <a:solidFill>
            <a:srgbClr val="404040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anose="05040102010807070707" pitchFamily="18" charset="2"/>
        <a:buChar char=""/>
        <a:defRPr sz="1600" kern="1200">
          <a:solidFill>
            <a:srgbClr val="404040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anose="05040102010807070707" pitchFamily="18" charset="2"/>
        <a:buChar char=""/>
        <a:defRPr sz="1400" kern="1200">
          <a:solidFill>
            <a:srgbClr val="404040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anose="05040102010807070707" pitchFamily="18" charset="2"/>
        <a:buChar char=""/>
        <a:defRPr sz="1200" kern="1200">
          <a:solidFill>
            <a:srgbClr val="404040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anose="05040102010807070707" pitchFamily="18" charset="2"/>
        <a:buChar char=""/>
        <a:defRPr sz="1200" kern="1200">
          <a:solidFill>
            <a:srgbClr val="404040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8" name="Group 16"/>
          <p:cNvGrpSpPr>
            <a:grpSpLocks/>
          </p:cNvGrpSpPr>
          <p:nvPr/>
        </p:nvGrpSpPr>
        <p:grpSpPr bwMode="auto">
          <a:xfrm>
            <a:off x="-10584" y="-7938"/>
            <a:ext cx="12227984" cy="6873876"/>
            <a:chOff x="-8467" y="-8468"/>
            <a:chExt cx="9171317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90"/>
              <a:ext cx="457217" cy="285317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455" y="4175239"/>
              <a:ext cx="4022869" cy="2683288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3462" y="-529"/>
              <a:ext cx="1217656" cy="685905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2644" y="-529"/>
              <a:ext cx="2268619" cy="686699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393" y="-8468"/>
              <a:ext cx="1947932" cy="6866996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8634" y="3919613"/>
              <a:ext cx="2513103" cy="2938915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123" y="-8468"/>
              <a:ext cx="2143202" cy="6866996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6044" y="-8468"/>
              <a:ext cx="857281" cy="6866996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94425" y="-8468"/>
              <a:ext cx="1066838" cy="6866996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9024" y="4894488"/>
              <a:ext cx="1093826" cy="1964040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4099" name="Title Placeholder 1"/>
          <p:cNvSpPr>
            <a:spLocks noGrp="1"/>
          </p:cNvSpPr>
          <p:nvPr>
            <p:ph type="title"/>
          </p:nvPr>
        </p:nvSpPr>
        <p:spPr bwMode="auto">
          <a:xfrm>
            <a:off x="812801" y="609600"/>
            <a:ext cx="8464551" cy="132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4100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12801" y="2160589"/>
            <a:ext cx="8464551" cy="3881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7251" y="6042026"/>
            <a:ext cx="91228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Trebuchet MS" panose="020B0603020202020204"/>
              </a:defRPr>
            </a:lvl1pPr>
          </a:lstStyle>
          <a:p>
            <a:pPr>
              <a:defRPr/>
            </a:pPr>
            <a:fld id="{93D94948-ACC6-47C3-B4C4-FBF612BC6F40}" type="datetimeFigureOut">
              <a:rPr lang="ru-RU"/>
              <a:pPr>
                <a:defRPr/>
              </a:pPr>
              <a:t>15.04.2019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12800" y="6042026"/>
            <a:ext cx="616373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Trebuchet MS" panose="020B0603020202020204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3667" y="6042026"/>
            <a:ext cx="68368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rgbClr val="5FCBEF"/>
                </a:solidFill>
                <a:latin typeface="Trebuchet MS" panose="020B0603020202020204"/>
              </a:defRPr>
            </a:lvl1pPr>
          </a:lstStyle>
          <a:p>
            <a:pPr>
              <a:defRPr/>
            </a:pPr>
            <a:fld id="{81F4591C-70CC-452C-A431-385DE16D0CC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3553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  <p:sldLayoutId id="2147483738" r:id="rId10"/>
    <p:sldLayoutId id="2147483739" r:id="rId11"/>
    <p:sldLayoutId id="2147483740" r:id="rId12"/>
    <p:sldLayoutId id="2147483741" r:id="rId13"/>
    <p:sldLayoutId id="2147483742" r:id="rId14"/>
    <p:sldLayoutId id="2147483743" r:id="rId15"/>
    <p:sldLayoutId id="2147483744" r:id="rId16"/>
  </p:sldLayoutIdLst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Trebuchet MS" panose="020B0603020202020204" pitchFamily="34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Trebuchet MS" panose="020B0603020202020204" pitchFamily="34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Trebuchet MS" panose="020B0603020202020204" pitchFamily="34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Trebuchet MS" panose="020B0603020202020204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anose="05040102010807070707" pitchFamily="18" charset="2"/>
        <a:buChar char=""/>
        <a:defRPr kern="1200">
          <a:solidFill>
            <a:srgbClr val="404040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anose="05040102010807070707" pitchFamily="18" charset="2"/>
        <a:buChar char=""/>
        <a:defRPr sz="1600" kern="1200">
          <a:solidFill>
            <a:srgbClr val="404040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anose="05040102010807070707" pitchFamily="18" charset="2"/>
        <a:buChar char=""/>
        <a:defRPr sz="1400" kern="1200">
          <a:solidFill>
            <a:srgbClr val="404040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anose="05040102010807070707" pitchFamily="18" charset="2"/>
        <a:buChar char=""/>
        <a:defRPr sz="1200" kern="1200">
          <a:solidFill>
            <a:srgbClr val="404040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anose="05040102010807070707" pitchFamily="18" charset="2"/>
        <a:buChar char=""/>
        <a:defRPr sz="1200" kern="1200">
          <a:solidFill>
            <a:srgbClr val="404040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0" name="Group 16"/>
          <p:cNvGrpSpPr>
            <a:grpSpLocks/>
          </p:cNvGrpSpPr>
          <p:nvPr/>
        </p:nvGrpSpPr>
        <p:grpSpPr bwMode="auto">
          <a:xfrm>
            <a:off x="-10584" y="-7938"/>
            <a:ext cx="12227984" cy="6873876"/>
            <a:chOff x="-8467" y="-8468"/>
            <a:chExt cx="9171317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90"/>
              <a:ext cx="457217" cy="285317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455" y="4175239"/>
              <a:ext cx="4022869" cy="2683288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3462" y="-529"/>
              <a:ext cx="1217656" cy="685905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2644" y="-529"/>
              <a:ext cx="2268619" cy="686699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393" y="-8468"/>
              <a:ext cx="1947932" cy="6866996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8634" y="3919613"/>
              <a:ext cx="2513103" cy="2938915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123" y="-8468"/>
              <a:ext cx="2143202" cy="6866996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6044" y="-8468"/>
              <a:ext cx="857281" cy="6866996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94425" y="-8468"/>
              <a:ext cx="1066838" cy="6866996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9024" y="4894488"/>
              <a:ext cx="1093826" cy="1964040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051" name="Title Placeholder 1"/>
          <p:cNvSpPr>
            <a:spLocks noGrp="1"/>
          </p:cNvSpPr>
          <p:nvPr>
            <p:ph type="title"/>
          </p:nvPr>
        </p:nvSpPr>
        <p:spPr bwMode="auto">
          <a:xfrm>
            <a:off x="812801" y="609600"/>
            <a:ext cx="8464551" cy="132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2052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12801" y="2160589"/>
            <a:ext cx="8464551" cy="3881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7251" y="6042026"/>
            <a:ext cx="91228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Trebuchet MS" panose="020B0603020202020204"/>
              </a:defRPr>
            </a:lvl1pPr>
          </a:lstStyle>
          <a:p>
            <a:pPr>
              <a:defRPr/>
            </a:pPr>
            <a:fld id="{AA9984C0-9918-471A-8B31-AFE3B6A13D68}" type="datetimeFigureOut">
              <a:rPr lang="ru-RU"/>
              <a:pPr>
                <a:defRPr/>
              </a:pPr>
              <a:t>15.04.2019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12800" y="6042026"/>
            <a:ext cx="616373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Trebuchet MS" panose="020B0603020202020204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3667" y="6042026"/>
            <a:ext cx="68368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rgbClr val="5FCBEF"/>
                </a:solidFill>
                <a:latin typeface="Trebuchet MS" panose="020B0603020202020204"/>
              </a:defRPr>
            </a:lvl1pPr>
          </a:lstStyle>
          <a:p>
            <a:pPr>
              <a:defRPr/>
            </a:pPr>
            <a:fld id="{65FE1277-8CBA-4AAD-9646-0E234438CA4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38847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  <p:sldLayoutId id="2147483757" r:id="rId12"/>
    <p:sldLayoutId id="2147483758" r:id="rId13"/>
    <p:sldLayoutId id="2147483759" r:id="rId14"/>
    <p:sldLayoutId id="2147483760" r:id="rId15"/>
    <p:sldLayoutId id="2147483761" r:id="rId16"/>
  </p:sldLayoutIdLst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Trebuchet MS" panose="020B0603020202020204" pitchFamily="34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Trebuchet MS" panose="020B0603020202020204" pitchFamily="34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Trebuchet MS" panose="020B0603020202020204" pitchFamily="34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Trebuchet MS" panose="020B0603020202020204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anose="05040102010807070707" pitchFamily="18" charset="2"/>
        <a:buChar char=""/>
        <a:defRPr kern="1200">
          <a:solidFill>
            <a:srgbClr val="404040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anose="05040102010807070707" pitchFamily="18" charset="2"/>
        <a:buChar char=""/>
        <a:defRPr sz="1600" kern="1200">
          <a:solidFill>
            <a:srgbClr val="404040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anose="05040102010807070707" pitchFamily="18" charset="2"/>
        <a:buChar char=""/>
        <a:defRPr sz="1400" kern="1200">
          <a:solidFill>
            <a:srgbClr val="404040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anose="05040102010807070707" pitchFamily="18" charset="2"/>
        <a:buChar char=""/>
        <a:defRPr sz="1200" kern="1200">
          <a:solidFill>
            <a:srgbClr val="404040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anose="05040102010807070707" pitchFamily="18" charset="2"/>
        <a:buChar char=""/>
        <a:defRPr sz="1200" kern="1200">
          <a:solidFill>
            <a:srgbClr val="404040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16"/>
          <p:cNvGrpSpPr>
            <a:grpSpLocks/>
          </p:cNvGrpSpPr>
          <p:nvPr/>
        </p:nvGrpSpPr>
        <p:grpSpPr bwMode="auto">
          <a:xfrm>
            <a:off x="-10584" y="-7938"/>
            <a:ext cx="12227984" cy="6873876"/>
            <a:chOff x="-8467" y="-8468"/>
            <a:chExt cx="9171317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90"/>
              <a:ext cx="457217" cy="285317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455" y="4175239"/>
              <a:ext cx="4022869" cy="2683288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3462" y="-529"/>
              <a:ext cx="1217656" cy="685905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2644" y="-529"/>
              <a:ext cx="2268619" cy="686699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393" y="-8468"/>
              <a:ext cx="1947932" cy="6866996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8634" y="3919613"/>
              <a:ext cx="2513103" cy="2938915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123" y="-8468"/>
              <a:ext cx="2143202" cy="6866996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6044" y="-8468"/>
              <a:ext cx="857281" cy="6866996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94425" y="-8468"/>
              <a:ext cx="1066838" cy="6866996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9024" y="4894488"/>
              <a:ext cx="1093826" cy="1964040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1027" name="Title Placeholder 1"/>
          <p:cNvSpPr>
            <a:spLocks noGrp="1"/>
          </p:cNvSpPr>
          <p:nvPr>
            <p:ph type="title"/>
          </p:nvPr>
        </p:nvSpPr>
        <p:spPr bwMode="auto">
          <a:xfrm>
            <a:off x="812801" y="609600"/>
            <a:ext cx="8464551" cy="132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12801" y="2160589"/>
            <a:ext cx="8464551" cy="3881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7251" y="6042026"/>
            <a:ext cx="91228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Trebuchet MS" panose="020B0603020202020204"/>
              </a:defRPr>
            </a:lvl1pPr>
          </a:lstStyle>
          <a:p>
            <a:pPr>
              <a:defRPr/>
            </a:pPr>
            <a:fld id="{74EA9778-63D6-4C92-9854-F8F206E7D921}" type="datetimeFigureOut">
              <a:rPr lang="ru-RU"/>
              <a:pPr>
                <a:defRPr/>
              </a:pPr>
              <a:t>15.04.2019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12800" y="6042026"/>
            <a:ext cx="616373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Trebuchet MS" panose="020B0603020202020204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3667" y="6042026"/>
            <a:ext cx="68368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rgbClr val="5FCBEF"/>
                </a:solidFill>
                <a:latin typeface="Trebuchet MS" panose="020B0603020202020204"/>
              </a:defRPr>
            </a:lvl1pPr>
          </a:lstStyle>
          <a:p>
            <a:pPr>
              <a:defRPr/>
            </a:pPr>
            <a:fld id="{0B813AC5-D5F0-4DE3-8E2B-35E5223DF27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81697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  <p:sldLayoutId id="2147483774" r:id="rId12"/>
    <p:sldLayoutId id="2147483775" r:id="rId13"/>
    <p:sldLayoutId id="2147483776" r:id="rId14"/>
    <p:sldLayoutId id="2147483777" r:id="rId15"/>
    <p:sldLayoutId id="2147483778" r:id="rId16"/>
  </p:sldLayoutIdLst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Trebuchet MS" panose="020B0603020202020204" pitchFamily="34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Trebuchet MS" panose="020B0603020202020204" pitchFamily="34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Trebuchet MS" panose="020B0603020202020204" pitchFamily="34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Trebuchet MS" panose="020B0603020202020204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anose="05040102010807070707" pitchFamily="18" charset="2"/>
        <a:buChar char=""/>
        <a:defRPr kern="1200">
          <a:solidFill>
            <a:srgbClr val="404040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anose="05040102010807070707" pitchFamily="18" charset="2"/>
        <a:buChar char=""/>
        <a:defRPr sz="1600" kern="1200">
          <a:solidFill>
            <a:srgbClr val="404040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anose="05040102010807070707" pitchFamily="18" charset="2"/>
        <a:buChar char=""/>
        <a:defRPr sz="1400" kern="1200">
          <a:solidFill>
            <a:srgbClr val="404040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anose="05040102010807070707" pitchFamily="18" charset="2"/>
        <a:buChar char=""/>
        <a:defRPr sz="1200" kern="1200">
          <a:solidFill>
            <a:srgbClr val="404040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anose="05040102010807070707" pitchFamily="18" charset="2"/>
        <a:buChar char=""/>
        <a:defRPr sz="1200" kern="1200">
          <a:solidFill>
            <a:srgbClr val="404040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0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0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7.xml"/><Relationship Id="rId4" Type="http://schemas.openxmlformats.org/officeDocument/2006/relationships/image" Target="../media/image19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4.xml"/><Relationship Id="rId4" Type="http://schemas.openxmlformats.org/officeDocument/2006/relationships/image" Target="../media/image2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2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4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7.jpeg"/><Relationship Id="rId7" Type="http://schemas.openxmlformats.org/officeDocument/2006/relationships/image" Target="../media/image31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Relationship Id="rId9" Type="http://schemas.openxmlformats.org/officeDocument/2006/relationships/image" Target="../media/image33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Заголовок 1"/>
          <p:cNvSpPr>
            <a:spLocks noGrp="1"/>
          </p:cNvSpPr>
          <p:nvPr>
            <p:ph type="ctrTitle"/>
          </p:nvPr>
        </p:nvSpPr>
        <p:spPr>
          <a:xfrm>
            <a:off x="2362200" y="4343400"/>
            <a:ext cx="7772400" cy="1462088"/>
          </a:xfrm>
        </p:spPr>
        <p:txBody>
          <a:bodyPr/>
          <a:lstStyle/>
          <a:p>
            <a:endParaRPr lang="ru-RU" smtClean="0"/>
          </a:p>
        </p:txBody>
      </p:sp>
      <p:pic>
        <p:nvPicPr>
          <p:cNvPr id="137219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723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7220" name="Рисунок 1"/>
          <p:cNvPicPr>
            <a:picLocks noChangeAspect="1" noChangeArrowheads="1"/>
          </p:cNvPicPr>
          <p:nvPr/>
        </p:nvPicPr>
        <p:blipFill>
          <a:blip r:embed="rId3" cstate="print">
            <a:lum brigh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63" y="4838383"/>
            <a:ext cx="2003425" cy="179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Заголовок 1"/>
          <p:cNvSpPr txBox="1">
            <a:spLocks/>
          </p:cNvSpPr>
          <p:nvPr/>
        </p:nvSpPr>
        <p:spPr bwMode="auto">
          <a:xfrm>
            <a:off x="3810000" y="5029200"/>
            <a:ext cx="6934200" cy="1004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ru-RU" sz="2000" b="1" dirty="0">
                <a:solidFill>
                  <a:srgbClr val="2C3C43">
                    <a:lumMod val="75000"/>
                  </a:srgbClr>
                </a:solidFill>
              </a:rPr>
              <a:t>Муниципальное автономное общеобразовательное учреждение «Средняя общеобразовательная школа №9 с углубленным изучением отдельных предметов»</a:t>
            </a:r>
          </a:p>
          <a:p>
            <a:pPr algn="ctr" eaLnBrk="1" hangingPunct="1">
              <a:defRPr/>
            </a:pPr>
            <a:r>
              <a:rPr lang="ru-RU" sz="2000" b="1" dirty="0" err="1">
                <a:solidFill>
                  <a:srgbClr val="2C3C43">
                    <a:lumMod val="75000"/>
                  </a:srgbClr>
                </a:solidFill>
              </a:rPr>
              <a:t>Г.Тобольск</a:t>
            </a:r>
            <a:r>
              <a:rPr lang="ru-RU" sz="2000" b="1" dirty="0">
                <a:solidFill>
                  <a:srgbClr val="2C3C43">
                    <a:lumMod val="75000"/>
                  </a:srgbClr>
                </a:solidFill>
              </a:rPr>
              <a:t>, Тюменская область</a:t>
            </a:r>
          </a:p>
        </p:txBody>
      </p:sp>
    </p:spTree>
    <p:extLst>
      <p:ext uri="{BB962C8B-B14F-4D97-AF65-F5344CB8AC3E}">
        <p14:creationId xmlns:p14="http://schemas.microsoft.com/office/powerpoint/2010/main" val="1079710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37" t="19319" r="19859"/>
          <a:stretch/>
        </p:blipFill>
        <p:spPr>
          <a:xfrm>
            <a:off x="69669" y="0"/>
            <a:ext cx="12052662" cy="69041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150166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Онлайн - олимпиады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5576" y="1280159"/>
            <a:ext cx="11120848" cy="5199017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60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ru-RU" sz="6000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Дино</a:t>
            </a:r>
            <a:r>
              <a:rPr lang="ru-RU" sz="60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», </a:t>
            </a:r>
            <a:endParaRPr lang="ru-RU" sz="6000" dirty="0" smtClean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600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ru-RU" sz="60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Русский с Пушкиным», </a:t>
            </a:r>
            <a:endParaRPr lang="ru-RU" sz="6000" dirty="0" smtClean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600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ru-RU" sz="60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Юный предприниматель», «</a:t>
            </a:r>
            <a:r>
              <a:rPr lang="ru-RU" sz="6000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Заврики</a:t>
            </a:r>
            <a:r>
              <a:rPr lang="ru-RU" sz="60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», </a:t>
            </a:r>
            <a:endParaRPr lang="ru-RU" sz="6000" dirty="0" smtClean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600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ru-RU" sz="60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Плюс», «Бриг</a:t>
            </a:r>
            <a:r>
              <a:rPr lang="ru-RU" sz="600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».</a:t>
            </a:r>
            <a:endParaRPr lang="ru-RU" sz="6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9003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737" t="19319" r="19859"/>
          <a:stretch/>
        </p:blipFill>
        <p:spPr>
          <a:xfrm>
            <a:off x="69669" y="1"/>
            <a:ext cx="12009120" cy="69041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65464" y="317862"/>
            <a:ext cx="11560628" cy="64138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b="1" dirty="0" smtClean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Повышение квалификации в образовательном </a:t>
            </a:r>
          </a:p>
          <a:p>
            <a:pPr marL="0" indent="0" algn="ctr">
              <a:buNone/>
            </a:pPr>
            <a:r>
              <a:rPr lang="ru-RU" b="1" dirty="0" smtClean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Центре СИРИУС</a:t>
            </a:r>
          </a:p>
          <a:p>
            <a:pPr marL="0" indent="0">
              <a:buNone/>
            </a:pPr>
            <a:r>
              <a:rPr lang="ru-RU" i="1" dirty="0" err="1" smtClean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Митрощенкова</a:t>
            </a:r>
            <a:r>
              <a:rPr lang="ru-RU" i="1" dirty="0" smtClean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ru-RU" i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Надежда Николаевна, </a:t>
            </a:r>
            <a:r>
              <a:rPr lang="ru-RU" i="1" dirty="0" smtClean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заместитель директора по УВР, учитель математики, курсы </a:t>
            </a:r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«Преподавание геометрии в профильных 8-9 классах. Начальная подготовка к участнику в олимпиадах по </a:t>
            </a:r>
            <a:r>
              <a:rPr lang="ru-RU" dirty="0" smtClean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математике»</a:t>
            </a:r>
          </a:p>
          <a:p>
            <a:pPr marL="0" indent="0">
              <a:buNone/>
            </a:pPr>
            <a:r>
              <a:rPr lang="ru-RU" i="1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Гольштейн</a:t>
            </a:r>
            <a:r>
              <a:rPr lang="ru-RU" i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ru-RU" i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Лидия Викторовна, учитель химии, </a:t>
            </a: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IV</a:t>
            </a:r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Всероссийская конференция «Проектная деятельность в школе: мотивация, содержание, методики</a:t>
            </a:r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»</a:t>
            </a:r>
          </a:p>
          <a:p>
            <a:pPr marL="0" indent="0">
              <a:buNone/>
            </a:pPr>
            <a:r>
              <a:rPr lang="ru-RU" i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Сорокин Владимир Михайлович, учитель физики, </a:t>
            </a:r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проф</a:t>
            </a:r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. переподготовка в рамках работы с одаренными </a:t>
            </a:r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детьми</a:t>
            </a:r>
          </a:p>
          <a:p>
            <a:pPr marL="0" indent="0">
              <a:buNone/>
            </a:pPr>
            <a:r>
              <a:rPr lang="ru-RU" i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Тюменцева Анна Николаевна, учитель физики, </a:t>
            </a:r>
            <a:r>
              <a:rPr lang="ru-RU" i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курсы </a:t>
            </a:r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«Некоторые аспекты профильного обучения физике, подготовка одаренных школьников к участию в олимпиадах по физике»</a:t>
            </a:r>
          </a:p>
        </p:txBody>
      </p:sp>
    </p:spTree>
    <p:extLst>
      <p:ext uri="{BB962C8B-B14F-4D97-AF65-F5344CB8AC3E}">
        <p14:creationId xmlns:p14="http://schemas.microsoft.com/office/powerpoint/2010/main" val="3763802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52714" y="118383"/>
            <a:ext cx="10515600" cy="1028247"/>
          </a:xfrm>
        </p:spPr>
        <p:txBody>
          <a:bodyPr>
            <a:normAutofit/>
          </a:bodyPr>
          <a:lstStyle/>
          <a:p>
            <a:pPr algn="ctr"/>
            <a:r>
              <a:rPr lang="ru-RU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Образовательная платформа  </a:t>
            </a:r>
            <a:r>
              <a:rPr lang="ru-RU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«</a:t>
            </a:r>
            <a:r>
              <a:rPr lang="ru-RU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ЯКласс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604" t="10080" r="1025" b="8866"/>
          <a:stretch/>
        </p:blipFill>
        <p:spPr>
          <a:xfrm>
            <a:off x="83469" y="972459"/>
            <a:ext cx="11861396" cy="5753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1554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21594" y="595177"/>
            <a:ext cx="7107115" cy="2615383"/>
          </a:xfrm>
        </p:spPr>
        <p:txBody>
          <a:bodyPr>
            <a:normAutofit/>
          </a:bodyPr>
          <a:lstStyle/>
          <a:p>
            <a:pPr indent="0">
              <a:lnSpc>
                <a:spcPct val="107000"/>
              </a:lnSpc>
              <a:spcAft>
                <a:spcPts val="0"/>
              </a:spcAft>
              <a:buNone/>
            </a:pPr>
            <a:r>
              <a:rPr lang="ru-RU" sz="4000" b="1" i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ru-RU" sz="4000" b="1" i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Кодвардс</a:t>
            </a:r>
            <a:endParaRPr lang="ru-RU" sz="40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0"/>
              </a:spcAft>
              <a:buNone/>
            </a:pPr>
            <a:r>
              <a:rPr lang="ru-RU" sz="4000" b="1" i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- </a:t>
            </a:r>
            <a:r>
              <a:rPr lang="ru-RU" sz="4000" b="1" i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НаукоЛаб</a:t>
            </a:r>
            <a:r>
              <a:rPr lang="ru-RU" sz="4000" b="1" i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4000" b="1" i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ХимЛаб</a:t>
            </a:r>
            <a:endParaRPr lang="ru-RU" sz="4000" b="1" i="1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0"/>
              </a:spcAft>
              <a:buNone/>
            </a:pPr>
            <a:r>
              <a:rPr lang="ru-RU" sz="40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- </a:t>
            </a:r>
            <a:r>
              <a:rPr lang="en-US" sz="40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It-</a:t>
            </a:r>
            <a:r>
              <a:rPr lang="ru-RU" sz="4000" b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лаб</a:t>
            </a:r>
            <a:r>
              <a:rPr lang="ru-RU" sz="40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endParaRPr lang="ru-RU" sz="40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spcAft>
                <a:spcPts val="0"/>
              </a:spcAft>
              <a:buNone/>
            </a:pPr>
            <a:endParaRPr lang="ru-RU" sz="24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spcAft>
                <a:spcPts val="0"/>
              </a:spcAft>
              <a:buNone/>
            </a:pPr>
            <a:endParaRPr lang="ru-RU" sz="24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2050" name="Picture 2" descr="http://school40-tmn.org.ru/upload/information_system_112/1/6/6/item_1666/item_166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1560" y="0"/>
            <a:ext cx="3967239" cy="2975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ttps://pp.userapi.com/c621819/v621819122/3690f/PQr6ilvkglI.jpg?ava=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1920" y="3502705"/>
            <a:ext cx="2126970" cy="3355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https://expodat.com/images/company/image/26f141be6e5a25115273d18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328" y="4274702"/>
            <a:ext cx="6768192" cy="2258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997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37" t="19319" r="19859"/>
          <a:stretch/>
        </p:blipFill>
        <p:spPr>
          <a:xfrm>
            <a:off x="69669" y="1"/>
            <a:ext cx="12009120" cy="69041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Прямоугольник 6"/>
          <p:cNvSpPr/>
          <p:nvPr/>
        </p:nvSpPr>
        <p:spPr>
          <a:xfrm>
            <a:off x="1436688" y="165101"/>
            <a:ext cx="9163051" cy="81682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  <a:defRPr/>
            </a:pPr>
            <a:r>
              <a:rPr lang="ru-RU" sz="4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ru-RU" sz="44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Кодвардс</a:t>
            </a:r>
            <a:r>
              <a:rPr lang="ru-RU" sz="4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</a:t>
            </a:r>
            <a:endParaRPr lang="ru-RU" sz="36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170" name="Picture 2" descr="https://yt3.ggpht.com/a-/AN66SAy6fzu_r5XbA39Wk_A1aBZjuuCIfb6WOYOyEA=s900-mo-c-c0xffffffff-rj-k-n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0993" y="399486"/>
            <a:ext cx="1282307" cy="128230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674" y="1040639"/>
            <a:ext cx="5050627" cy="37879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6629" y="2598618"/>
            <a:ext cx="5394524" cy="40458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64854808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37" t="19319" r="19859"/>
          <a:stretch/>
        </p:blipFill>
        <p:spPr>
          <a:xfrm>
            <a:off x="69669" y="1"/>
            <a:ext cx="11913325" cy="69041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Прямоугольник 6"/>
          <p:cNvSpPr/>
          <p:nvPr/>
        </p:nvSpPr>
        <p:spPr>
          <a:xfrm>
            <a:off x="1436688" y="165101"/>
            <a:ext cx="9163051" cy="81682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  <a:defRPr/>
            </a:pPr>
            <a:r>
              <a:rPr lang="ru-RU" sz="4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Объединение «Робототехника»</a:t>
            </a:r>
            <a:endParaRPr lang="ru-RU" sz="36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53604" name="Picture 6" descr="http://www.olimp.school/upload/iblock/aad/aad2671a9302761c4c7d22cf4917a7a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8500" y="700933"/>
            <a:ext cx="2603500" cy="113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154" y="905692"/>
            <a:ext cx="3947970" cy="26249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010" y="3709851"/>
            <a:ext cx="4618898" cy="30710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2937" y="981928"/>
            <a:ext cx="3834780" cy="25565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3269" y="3666223"/>
            <a:ext cx="4234565" cy="317592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63490699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37" t="19319" r="19859"/>
          <a:stretch/>
        </p:blipFill>
        <p:spPr>
          <a:xfrm>
            <a:off x="0" y="0"/>
            <a:ext cx="12113623" cy="69041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Прямоугольник 4"/>
          <p:cNvSpPr/>
          <p:nvPr/>
        </p:nvSpPr>
        <p:spPr>
          <a:xfrm>
            <a:off x="1524000" y="165101"/>
            <a:ext cx="9163050" cy="81682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  <a:defRPr/>
            </a:pPr>
            <a:r>
              <a:rPr lang="ru-RU" sz="4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ru-RU" sz="44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Науколаб</a:t>
            </a:r>
            <a:r>
              <a:rPr lang="ru-RU" sz="4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</a:t>
            </a:r>
            <a:endParaRPr lang="ru-RU" sz="36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Объект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354" y="1062923"/>
            <a:ext cx="4195600" cy="55941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5651" y="1460538"/>
            <a:ext cx="6134171" cy="46006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74854696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Заголовок 1"/>
          <p:cNvSpPr>
            <a:spLocks noGrp="1"/>
          </p:cNvSpPr>
          <p:nvPr>
            <p:ph type="ctrTitle"/>
          </p:nvPr>
        </p:nvSpPr>
        <p:spPr>
          <a:xfrm>
            <a:off x="2654301" y="2405064"/>
            <a:ext cx="5827713" cy="1646237"/>
          </a:xfrm>
        </p:spPr>
        <p:txBody>
          <a:bodyPr/>
          <a:lstStyle/>
          <a:p>
            <a:endParaRPr lang="ru-RU" smtClean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654301" y="4051301"/>
            <a:ext cx="5827713" cy="1096963"/>
          </a:xfrm>
        </p:spPr>
        <p:txBody>
          <a:bodyPr/>
          <a:lstStyle/>
          <a:p>
            <a:pPr>
              <a:defRPr/>
            </a:pPr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37" t="19319" r="19859"/>
          <a:stretch/>
        </p:blipFill>
        <p:spPr>
          <a:xfrm>
            <a:off x="78377" y="0"/>
            <a:ext cx="12113623" cy="69041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Прямоугольник 3"/>
          <p:cNvSpPr/>
          <p:nvPr/>
        </p:nvSpPr>
        <p:spPr>
          <a:xfrm>
            <a:off x="1524000" y="165101"/>
            <a:ext cx="9163050" cy="78111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  <a:defRPr/>
            </a:pPr>
            <a:r>
              <a:rPr lang="ru-RU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ru-RU" sz="4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Химлаб</a:t>
            </a:r>
            <a:r>
              <a:rPr lang="ru-RU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56677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944" y="1212668"/>
            <a:ext cx="5673883" cy="42069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6678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2858" y="2854542"/>
            <a:ext cx="5246914" cy="38911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57512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157699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37" t="19319" r="19859"/>
          <a:stretch/>
        </p:blipFill>
        <p:spPr>
          <a:xfrm>
            <a:off x="0" y="1"/>
            <a:ext cx="12131039" cy="69041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Прямоугольник 4"/>
          <p:cNvSpPr/>
          <p:nvPr/>
        </p:nvSpPr>
        <p:spPr>
          <a:xfrm>
            <a:off x="1436688" y="165101"/>
            <a:ext cx="9163051" cy="81682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  <a:defRPr/>
            </a:pPr>
            <a:r>
              <a:rPr lang="ru-RU" sz="4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en-US" sz="4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It-</a:t>
            </a:r>
            <a:r>
              <a:rPr lang="ru-RU" sz="44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лаб</a:t>
            </a:r>
            <a:r>
              <a:rPr lang="ru-RU" sz="4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</a:t>
            </a:r>
            <a:endParaRPr lang="ru-RU" sz="36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 rot="21445595">
            <a:off x="220073" y="972935"/>
            <a:ext cx="6751638" cy="40005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ru-RU" sz="2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В 2016г. Состоялся запуск проекта в городе Тобольске.</a:t>
            </a:r>
            <a:endParaRPr lang="ru-RU" sz="20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436688" y="1991906"/>
            <a:ext cx="8577263" cy="70802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ru-RU" sz="2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Цель обучения</a:t>
            </a:r>
            <a:r>
              <a:rPr lang="en-US" sz="2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: c</a:t>
            </a:r>
            <a:r>
              <a:rPr lang="ru-RU" sz="2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формировать основные знания, умения и навыки объектно-ориентированного программирования</a:t>
            </a:r>
            <a:endParaRPr lang="en-US" sz="20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 rot="21445595">
            <a:off x="4592390" y="1313241"/>
            <a:ext cx="7348537" cy="40005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ru-RU" sz="2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Практико-ориентированное </a:t>
            </a:r>
            <a:r>
              <a:rPr lang="en-US" sz="2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IT</a:t>
            </a:r>
            <a:r>
              <a:rPr lang="ru-RU" sz="2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-обучение программированию.</a:t>
            </a:r>
            <a:endParaRPr lang="ru-RU" sz="20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Picture 12" descr="https://pp.userapi.com/c621819/v621819122/3690f/PQr6ilvkglI.jpg?ava=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01" b="19478"/>
          <a:stretch/>
        </p:blipFill>
        <p:spPr bwMode="auto">
          <a:xfrm>
            <a:off x="7983909" y="3019716"/>
            <a:ext cx="3323485" cy="37864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772" y="3085429"/>
            <a:ext cx="5050239" cy="37876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93761989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37" t="19319" r="19859"/>
          <a:stretch/>
        </p:blipFill>
        <p:spPr>
          <a:xfrm>
            <a:off x="87086" y="0"/>
            <a:ext cx="12104914" cy="69901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3492" y="4074903"/>
            <a:ext cx="3710796" cy="2783097"/>
          </a:xfr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Прямоугольник 4"/>
          <p:cNvSpPr/>
          <p:nvPr/>
        </p:nvSpPr>
        <p:spPr>
          <a:xfrm>
            <a:off x="1488939" y="51890"/>
            <a:ext cx="9163051" cy="81682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  <a:defRPr/>
            </a:pPr>
            <a:r>
              <a:rPr lang="ru-RU" sz="4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en-US" sz="4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It-</a:t>
            </a:r>
            <a:r>
              <a:rPr lang="ru-RU" sz="44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лаб</a:t>
            </a:r>
            <a:r>
              <a:rPr lang="ru-RU" sz="4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</a:t>
            </a:r>
            <a:endParaRPr lang="ru-RU" sz="36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" y="4020428"/>
            <a:ext cx="3783429" cy="28375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Прямоугольник 1"/>
          <p:cNvSpPr/>
          <p:nvPr/>
        </p:nvSpPr>
        <p:spPr>
          <a:xfrm>
            <a:off x="923699" y="778145"/>
            <a:ext cx="10293530" cy="31362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1.    </a:t>
            </a: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Для школьников 5 – 7 классов. Изучение языка программирования </a:t>
            </a:r>
            <a:r>
              <a:rPr lang="ru-RU" sz="16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Scratch</a:t>
            </a: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 использованием </a:t>
            </a:r>
            <a:r>
              <a:rPr lang="ru-RU" sz="16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ScratchDuino</a:t>
            </a: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ru-RU" sz="16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Робоплатформа</a:t>
            </a: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изучение основ языка программирования </a:t>
            </a:r>
            <a:r>
              <a:rPr lang="ru-RU" sz="16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Python</a:t>
            </a: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 </a:t>
            </a:r>
            <a:endParaRPr lang="ru-RU" sz="16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6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    Для школьников 9 – 11 классов. Изучение объектно-ориентированного программирования на </a:t>
            </a:r>
            <a:r>
              <a:rPr lang="ru-RU" sz="16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Java</a:t>
            </a: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16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6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    Для школьников 9 – 11 классов. Разработка мобильных приложений под </a:t>
            </a:r>
            <a:r>
              <a:rPr lang="ru-RU" sz="16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Android</a:t>
            </a: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™. В рамках программы ученики разрабатывают собственные мобильные приложения, с которыми затем могут участвовать в конкурсах, а также могут опубликовать их для скачивания пользователями.</a:t>
            </a:r>
            <a:endParaRPr lang="ru-RU" sz="16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6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4.    Программы </a:t>
            </a:r>
            <a:r>
              <a:rPr lang="ru-RU" sz="16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Яндекс.Лицея</a:t>
            </a: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по изучению </a:t>
            </a:r>
            <a:r>
              <a:rPr lang="ru-RU" sz="16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Python</a:t>
            </a: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для школьников 8-10 классов. </a:t>
            </a:r>
            <a:endParaRPr lang="ru-RU" sz="16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341991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03085" y="1698172"/>
            <a:ext cx="9144000" cy="2900363"/>
          </a:xfrm>
        </p:spPr>
        <p:txBody>
          <a:bodyPr>
            <a:noAutofit/>
          </a:bodyPr>
          <a:lstStyle/>
          <a:p>
            <a:pPr algn="l">
              <a:lnSpc>
                <a:spcPct val="115000"/>
              </a:lnSpc>
              <a:spcAft>
                <a:spcPts val="0"/>
              </a:spcAft>
            </a:pPr>
            <a:r>
              <a:rPr lang="ru-RU" sz="2800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«Нужно переходить к принципиально новым, в том числе индивидуальным технологиям обучения, уже с ранних лет прививать готовность к изменениям, к творческому поиску, учить работе в команде, что очень важно в современном мире, навыкам жизни в цифровую эпоху»</a:t>
            </a:r>
            <a:r>
              <a:rPr lang="ru-RU" sz="28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8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8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8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28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583714" y="4777696"/>
            <a:ext cx="3846286" cy="1028019"/>
          </a:xfrm>
        </p:spPr>
        <p:txBody>
          <a:bodyPr>
            <a:normAutofit/>
          </a:bodyPr>
          <a:lstStyle/>
          <a:p>
            <a:pPr algn="r"/>
            <a:r>
              <a:rPr lang="ru-RU" sz="3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В.В. </a:t>
            </a:r>
            <a:r>
              <a:rPr lang="ru-RU" sz="3200" dirty="0" smtClean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Путин, президент РФ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3641417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s://dekoriko.ru/images/article/orig/2017/04/stol-dlya-rebenka-8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771" y="0"/>
            <a:ext cx="11596914" cy="6866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5050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Технологии обучения</a:t>
            </a:r>
            <a:r>
              <a:rPr lang="ru-RU" sz="40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40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64029" y="1027905"/>
            <a:ext cx="10515600" cy="5703821"/>
          </a:xfrm>
        </p:spPr>
        <p:txBody>
          <a:bodyPr>
            <a:normAutofit fontScale="85000" lnSpcReduction="20000"/>
          </a:bodyPr>
          <a:lstStyle/>
          <a:p>
            <a:pPr algn="just">
              <a:spcAft>
                <a:spcPts val="0"/>
              </a:spcAft>
            </a:pPr>
            <a:r>
              <a:rPr lang="ru-RU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технологии конструирования (образовательная робототехника, инженерное 3D-моделирование); </a:t>
            </a:r>
            <a:endParaRPr lang="ru-RU" dirty="0" smtClean="0">
              <a:effectLst/>
            </a:endParaRPr>
          </a:p>
          <a:p>
            <a:pPr algn="just">
              <a:spcAft>
                <a:spcPts val="0"/>
              </a:spcAft>
            </a:pPr>
            <a:r>
              <a:rPr lang="ru-RU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технологии проектной работы (методы критического мышления, технология решения изобретательских задач, методы групповой работы, техники командных работ, технологии перевернутого класса, смешанного обучения, технологии </a:t>
            </a:r>
            <a:r>
              <a:rPr lang="ru-RU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игропрактики</a:t>
            </a:r>
            <a:r>
              <a:rPr lang="ru-RU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);</a:t>
            </a:r>
            <a:endParaRPr lang="ru-RU" dirty="0" smtClean="0">
              <a:effectLst/>
            </a:endParaRPr>
          </a:p>
          <a:p>
            <a:pPr algn="just">
              <a:spcAft>
                <a:spcPts val="0"/>
              </a:spcAft>
            </a:pPr>
            <a:r>
              <a:rPr lang="ru-RU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дистанционное обучение (с использованием технологии </a:t>
            </a:r>
            <a:r>
              <a:rPr lang="en-US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Skype</a:t>
            </a:r>
            <a:r>
              <a:rPr lang="ru-RU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, с использованием платформ «</a:t>
            </a:r>
            <a:r>
              <a:rPr lang="ru-RU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ЯКласс</a:t>
            </a:r>
            <a:r>
              <a:rPr lang="ru-RU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», «</a:t>
            </a:r>
            <a:r>
              <a:rPr lang="ru-RU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Учи.ру</a:t>
            </a:r>
            <a:r>
              <a:rPr lang="ru-RU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», «</a:t>
            </a:r>
            <a:r>
              <a:rPr lang="en-US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Kahoot</a:t>
            </a:r>
            <a:r>
              <a:rPr lang="ru-RU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», «Решу ОГЭ/ЕГЭ», др.</a:t>
            </a:r>
            <a:endParaRPr lang="ru-RU" dirty="0" smtClean="0">
              <a:effectLst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учебно-исследовательские практики, профессиональные пробы на базе Тобольского многопрофильного техникума (лаборант химического анализа, слесарь </a:t>
            </a:r>
            <a:r>
              <a:rPr lang="ru-RU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КИПиА</a:t>
            </a:r>
            <a:r>
              <a:rPr lang="ru-RU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слесарь по ремонту технологических установок, электромонтер по ремонту и обслуживанию электрооборудования); работа над проектами в Центре Молодежных Инновационных Технологий на базе ТПИ </a:t>
            </a:r>
            <a:r>
              <a:rPr lang="ru-RU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им.Менделеева</a:t>
            </a:r>
            <a:r>
              <a:rPr lang="ru-RU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; отработка навыков программирования в IT-школе «Эксперт».</a:t>
            </a:r>
            <a:endParaRPr lang="ru-RU" sz="24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19270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i2.wp.com/innospace.ru/wp-content/uploads/2015/07/inside_2_0.jpg?fit=977%2C66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05" y="4660038"/>
            <a:ext cx="3533055" cy="2094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a.mytrend.it/bitcoin/2018/03/731048/o.45435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5932" y="4763589"/>
            <a:ext cx="3539306" cy="1990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wmz.money/images/photo/proverka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4787" y="3580175"/>
            <a:ext cx="4674118" cy="3174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im0-tub-ru.yandex.net/i?id=ea1ef13a20943af909187300b90a4548&amp;n=1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338" y="76970"/>
            <a:ext cx="5416731" cy="2910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s://www.clipartmax.com/png/middle/113-1136697_animation-question-mark-clip-art-animation-question-mark-clip-art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4616" y="180150"/>
            <a:ext cx="1241691" cy="2161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ttps://s3-us-west-1.amazonaws.com/webofficevideos/stockphotos/3dManCharacter/man-with-symbol-04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1587" y="1521259"/>
            <a:ext cx="2058916" cy="2058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pbs.twimg.com/media/DEYNWfAVwAAdEAJ.jpg:large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8423" y="2725836"/>
            <a:ext cx="2336109" cy="1557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https://www.swiss-miss.com/wp-content/uploads/2009/02/l_77902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0991" y="180150"/>
            <a:ext cx="1679030" cy="1534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3774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73536"/>
            <a:ext cx="10515600" cy="915035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Функции методического сопровождения:</a:t>
            </a:r>
            <a:r>
              <a:rPr lang="ru-RU" sz="40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40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13509" y="1088570"/>
            <a:ext cx="11040291" cy="5529943"/>
          </a:xfrm>
        </p:spPr>
        <p:txBody>
          <a:bodyPr>
            <a:normAutofit fontScale="47500" lnSpcReduction="20000"/>
          </a:bodyPr>
          <a:lstStyle/>
          <a:p>
            <a:pPr marL="0" indent="0" algn="ctr">
              <a:lnSpc>
                <a:spcPct val="115000"/>
              </a:lnSpc>
              <a:spcAft>
                <a:spcPts val="0"/>
              </a:spcAft>
              <a:buNone/>
            </a:pPr>
            <a:r>
              <a:rPr lang="ru-RU" b="1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образовательная</a:t>
            </a:r>
            <a:endParaRPr lang="ru-RU" sz="24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ru-RU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организация курсовых мероприятий по повышению квалификации педагогов, работающих с одаренными детьми;</a:t>
            </a:r>
            <a:endParaRPr lang="ru-RU" sz="24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ru-RU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обобщение опыта работы педагогов по развитию учащихся;</a:t>
            </a:r>
            <a:endParaRPr lang="ru-RU" sz="24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15000"/>
              </a:lnSpc>
              <a:spcAft>
                <a:spcPts val="0"/>
              </a:spcAft>
              <a:buNone/>
            </a:pPr>
            <a:r>
              <a:rPr lang="ru-RU" b="1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информационно-методическая</a:t>
            </a:r>
            <a:endParaRPr lang="ru-RU" sz="24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ru-RU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создание и актуализация банка данных одаренных детей школы, имеющих высокий уровень развития учебно-познавательной деятельности;</a:t>
            </a:r>
            <a:endParaRPr lang="ru-RU" sz="24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ru-RU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популяризация победителей и призеров Олимпиад и интеллектуальных конкурсов и учителей-наставников, их подготовивших;</a:t>
            </a:r>
            <a:endParaRPr lang="ru-RU" sz="24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ru-RU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проведение мониторинга участия школьников района в региональных, федеральных олимпиадах и интеллектуальных конкурсах </a:t>
            </a:r>
            <a:endParaRPr lang="ru-RU" sz="24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15000"/>
              </a:lnSpc>
              <a:spcAft>
                <a:spcPts val="0"/>
              </a:spcAft>
              <a:buNone/>
            </a:pPr>
            <a:r>
              <a:rPr lang="ru-RU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ru-RU" b="1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консалтинговая</a:t>
            </a:r>
            <a:endParaRPr lang="ru-RU" sz="24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ru-RU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осуществление консультационной помощи в подготовке и участии учащихся и педагогов в олимпиадах;</a:t>
            </a:r>
            <a:endParaRPr lang="ru-RU" sz="24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15000"/>
              </a:lnSpc>
              <a:spcAft>
                <a:spcPts val="0"/>
              </a:spcAft>
              <a:buNone/>
            </a:pPr>
            <a:r>
              <a:rPr lang="ru-RU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ru-RU" b="1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организационная</a:t>
            </a:r>
            <a:endParaRPr lang="ru-RU" sz="24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ru-RU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организация и проведение школьного и муниципального этапов всероссийской олимпиады школьников, организация участия школьников в региональном, заключительном этапах;</a:t>
            </a:r>
            <a:endParaRPr lang="ru-RU" sz="24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ru-RU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организация и проведение школьного и муниципального этапов Олимпиады школьников по основам православной культуры, организация участия школьников в региональном этапе;</a:t>
            </a:r>
            <a:endParaRPr lang="ru-RU" sz="24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ru-RU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организация участия школьников в олимпиадах и конференциях различного уровня;</a:t>
            </a:r>
            <a:endParaRPr lang="ru-RU" sz="24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ru-RU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организация участия отдыха школьников в профильных сменах;</a:t>
            </a:r>
            <a:endParaRPr lang="ru-RU" sz="24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ru-RU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подготовка и проведение мероприятий по чествованию одаренных детей.</a:t>
            </a:r>
            <a:endParaRPr lang="ru-RU" sz="24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22391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37" t="19319" r="19859"/>
          <a:stretch/>
        </p:blipFill>
        <p:spPr>
          <a:xfrm>
            <a:off x="69669" y="1"/>
            <a:ext cx="12052662" cy="69041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16429" y="171143"/>
            <a:ext cx="10515600" cy="955675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Интеллектуальные  игры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44137" y="1602376"/>
            <a:ext cx="10909663" cy="488550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b="1" dirty="0" smtClean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«Битва титанов», </a:t>
            </a:r>
          </a:p>
          <a:p>
            <a:pPr marL="0" indent="0">
              <a:buNone/>
            </a:pPr>
            <a:r>
              <a:rPr lang="ru-RU" b="1" dirty="0" smtClean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«Своя игра», </a:t>
            </a:r>
          </a:p>
          <a:p>
            <a:pPr marL="0" indent="0">
              <a:buNone/>
            </a:pPr>
            <a:r>
              <a:rPr lang="ru-RU" b="1" dirty="0" smtClean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«Что? Где? Когда?», </a:t>
            </a:r>
          </a:p>
          <a:p>
            <a:pPr marL="0" indent="0">
              <a:buNone/>
            </a:pPr>
            <a:r>
              <a:rPr lang="ru-RU" b="1" dirty="0" smtClean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«Самый умный»,</a:t>
            </a:r>
          </a:p>
          <a:p>
            <a:pPr marL="0" indent="0">
              <a:buNone/>
            </a:pPr>
            <a:r>
              <a:rPr lang="ru-RU" b="1" dirty="0" smtClean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«Инженерный </a:t>
            </a:r>
            <a:r>
              <a:rPr lang="en-US" b="1" dirty="0" smtClean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battle</a:t>
            </a:r>
            <a:r>
              <a:rPr lang="ru-RU" b="1" dirty="0" smtClean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», </a:t>
            </a:r>
          </a:p>
          <a:p>
            <a:pPr marL="0" indent="0">
              <a:buNone/>
            </a:pPr>
            <a:r>
              <a:rPr lang="ru-RU" b="1" dirty="0" smtClean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«</a:t>
            </a:r>
            <a:r>
              <a:rPr lang="en-US" b="1" dirty="0" smtClean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Case school</a:t>
            </a:r>
            <a:r>
              <a:rPr lang="ru-RU" b="1" dirty="0" smtClean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», </a:t>
            </a:r>
          </a:p>
          <a:p>
            <a:pPr marL="0" indent="0">
              <a:buNone/>
            </a:pPr>
            <a:r>
              <a:rPr lang="ru-RU" b="1" dirty="0" smtClean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«</a:t>
            </a:r>
            <a:r>
              <a:rPr lang="ru-RU" b="1" dirty="0" err="1" smtClean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Мозго</a:t>
            </a:r>
            <a:r>
              <a:rPr lang="en-US" b="1" dirty="0" smtClean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battle</a:t>
            </a:r>
            <a:r>
              <a:rPr lang="ru-RU" b="1" dirty="0" smtClean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»,</a:t>
            </a:r>
          </a:p>
          <a:p>
            <a:pPr marL="0" indent="0">
              <a:buNone/>
            </a:pPr>
            <a:r>
              <a:rPr lang="ru-RU" b="1" dirty="0" smtClean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«Школьная </a:t>
            </a:r>
            <a:r>
              <a:rPr lang="ru-RU" b="1" dirty="0" err="1" smtClean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киберспортивная</a:t>
            </a:r>
            <a:r>
              <a:rPr lang="ru-RU" b="1" dirty="0" smtClean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лига»</a:t>
            </a:r>
          </a:p>
          <a:p>
            <a:pPr marL="0" indent="0">
              <a:buNone/>
            </a:pPr>
            <a:r>
              <a:rPr lang="ru-RU" b="1" dirty="0" smtClean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«Шахматы» (сеанс одновременной игры)</a:t>
            </a:r>
            <a:r>
              <a:rPr lang="ru-RU" b="1" dirty="0" smtClean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.</a:t>
            </a: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4113" y="1186077"/>
            <a:ext cx="5299286" cy="39744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69426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37" t="19319" r="19859"/>
          <a:stretch/>
        </p:blipFill>
        <p:spPr>
          <a:xfrm>
            <a:off x="69669" y="0"/>
            <a:ext cx="12052662" cy="69041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Будущее: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856412" y="1755955"/>
            <a:ext cx="8421190" cy="4383587"/>
          </a:xfrm>
        </p:spPr>
        <p:txBody>
          <a:bodyPr/>
          <a:lstStyle/>
          <a:p>
            <a:pPr marL="0" indent="0" algn="just">
              <a:buNone/>
            </a:pPr>
            <a:r>
              <a:rPr lang="ru-RU" b="1" dirty="0" err="1" smtClean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Межпредметные</a:t>
            </a:r>
            <a:r>
              <a:rPr lang="ru-RU" b="1" dirty="0" smtClean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 марафоны </a:t>
            </a:r>
          </a:p>
          <a:p>
            <a:pPr marL="0" indent="0" algn="just">
              <a:buNone/>
            </a:pPr>
            <a:r>
              <a:rPr lang="ru-RU" b="1" dirty="0" smtClean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endParaRPr lang="ru-RU" b="1" dirty="0" smtClean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marL="0" indent="0" algn="just">
              <a:buNone/>
            </a:pPr>
            <a:r>
              <a:rPr lang="ru-RU" b="1" dirty="0" smtClean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«</a:t>
            </a:r>
            <a:r>
              <a:rPr lang="ru-RU" b="1" dirty="0" smtClean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Литература меняет мир», </a:t>
            </a:r>
          </a:p>
          <a:p>
            <a:pPr marL="0" indent="0" algn="just">
              <a:buNone/>
            </a:pPr>
            <a:r>
              <a:rPr lang="ru-RU" b="1" dirty="0" smtClean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«Город мастеров», </a:t>
            </a:r>
          </a:p>
          <a:p>
            <a:pPr marL="0" indent="0" algn="just">
              <a:buNone/>
            </a:pPr>
            <a:r>
              <a:rPr lang="ru-RU" b="1" dirty="0" smtClean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«Время вперед», </a:t>
            </a:r>
          </a:p>
          <a:p>
            <a:pPr marL="0" indent="0" algn="just">
              <a:buNone/>
            </a:pPr>
            <a:r>
              <a:rPr lang="ru-RU" b="1" dirty="0" smtClean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«Внимание – ОТКРЫТИЕ!».</a:t>
            </a:r>
            <a:endParaRPr lang="ru-RU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1212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Марафон  НПК: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«Почемучки» - 1-4 классы, </a:t>
            </a:r>
          </a:p>
          <a:p>
            <a:pPr marL="0" indent="0">
              <a:buNone/>
            </a:pPr>
            <a:r>
              <a:rPr lang="ru-RU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«Первые шаги» - 5-7 классы, </a:t>
            </a:r>
          </a:p>
          <a:p>
            <a:pPr marL="0" indent="0">
              <a:buNone/>
            </a:pPr>
            <a:r>
              <a:rPr lang="ru-RU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«Шаг в будущее» - 9-11 классы.</a:t>
            </a:r>
          </a:p>
          <a:p>
            <a:pPr marL="0" indent="0">
              <a:buNone/>
            </a:pPr>
            <a:r>
              <a:rPr lang="ru-RU" dirty="0" smtClean="0">
                <a:solidFill>
                  <a:srgbClr val="000000"/>
                </a:solidFill>
                <a:latin typeface="Arial" panose="020B0604020202020204" pitchFamily="34" charset="0"/>
              </a:rPr>
              <a:t>Ежегодный марафон предметных проектов – 5 классы</a:t>
            </a:r>
          </a:p>
          <a:p>
            <a:pPr marL="0" indent="0"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ru-RU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Всероссийские  конференции:</a:t>
            </a:r>
          </a:p>
          <a:p>
            <a:pPr marL="0" indent="0"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ru-RU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«Шаг в будущее», «Медицина и жизнь», «Отечество». </a:t>
            </a:r>
            <a:endParaRPr lang="ru-RU" sz="24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84893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Конференции  ВУЗов: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«Поиск. Творчество. Перспектива» (ТИУ), 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Всероссийская конференция студентов и молодых ученых "Актуальные проблемы теоретической, экспериментальной, клинической медицины и фармации" (Тюменская </a:t>
            </a:r>
            <a:r>
              <a:rPr lang="ru-RU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медакадемия</a:t>
            </a:r>
            <a:r>
              <a:rPr lang="ru-RU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), 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«На пути к открытиям» (ТПИ </a:t>
            </a:r>
            <a:r>
              <a:rPr lang="ru-RU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г.Ишим</a:t>
            </a:r>
            <a:r>
              <a:rPr lang="ru-RU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), 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«Инновации. Интеллект Культура» (ТИУ). </a:t>
            </a:r>
            <a:endParaRPr lang="ru-RU" sz="24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66293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Дистанционные олимпиады и конкурсы: </a:t>
            </a:r>
            <a:r>
              <a:rPr lang="ru-RU" sz="40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40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Международная предметная олимпиада по основам наук (УРФО) </a:t>
            </a:r>
            <a:endParaRPr lang="ru-RU" sz="24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Международный дистанционный конкурс «Эрудит – марафон учащихся» </a:t>
            </a:r>
            <a:endParaRPr lang="ru-RU" sz="24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Международная игра – конкурс «Русский Медвежонок» </a:t>
            </a:r>
            <a:endParaRPr lang="ru-RU" sz="24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Международная игра – конкурс «Кенгуру» </a:t>
            </a:r>
            <a:endParaRPr lang="ru-RU" sz="24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Межвузовская олимпиады «Менделеев», «Ломоносов»</a:t>
            </a:r>
            <a:endParaRPr lang="ru-RU" sz="24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Профильные олимпиады «Газпром-олимпиада»</a:t>
            </a:r>
            <a:endParaRPr lang="ru-RU" sz="24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Олимпиады образовательных порталов «</a:t>
            </a:r>
            <a:r>
              <a:rPr lang="ru-RU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Фоксфорд</a:t>
            </a:r>
            <a:r>
              <a:rPr lang="ru-RU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», «Учи.</a:t>
            </a:r>
            <a:r>
              <a:rPr lang="en-US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ru</a:t>
            </a:r>
            <a:r>
              <a:rPr lang="ru-RU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35561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37" t="19319" r="19859"/>
          <a:stretch/>
        </p:blipFill>
        <p:spPr>
          <a:xfrm>
            <a:off x="69669" y="0"/>
            <a:ext cx="12052662" cy="69041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«</a:t>
            </a:r>
            <a:r>
              <a:rPr lang="ru-RU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УЧИ.РУ»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56754" y="1755955"/>
            <a:ext cx="11120848" cy="4662262"/>
          </a:xfrm>
        </p:spPr>
        <p:txBody>
          <a:bodyPr>
            <a:normAutofit fontScale="92500" lnSpcReduction="10000"/>
          </a:bodyPr>
          <a:lstStyle/>
          <a:p>
            <a:pPr marL="0" indent="0" algn="just">
              <a:buNone/>
            </a:pPr>
            <a:r>
              <a:rPr lang="ru-RU" b="1" dirty="0" smtClean="0">
                <a:solidFill>
                  <a:schemeClr val="bg1"/>
                </a:solidFill>
              </a:rPr>
              <a:t>Позволяет учителю: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• формировать у учащихся учебную самостоятельность и высокую познавательную мотивацию; </a:t>
            </a:r>
            <a:endParaRPr lang="ru-RU" sz="24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• контролировать процесс освоения учебного материала и повышать уровень; </a:t>
            </a:r>
            <a:endParaRPr lang="ru-RU" sz="24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• оценивать достижения учащихся; </a:t>
            </a:r>
            <a:endParaRPr lang="ru-RU" sz="24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• дистанционно обучать учащихся и детей с ОВЗ; </a:t>
            </a:r>
            <a:endParaRPr lang="ru-RU" sz="24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• корректировать знания и самообучение; </a:t>
            </a:r>
            <a:endParaRPr lang="ru-RU" sz="24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• работать с одарёнными детьми. </a:t>
            </a:r>
            <a:endParaRPr lang="ru-RU" sz="24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ru-RU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9816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5_Грань">
  <a:themeElements>
    <a:clrScheme name="Грань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Грань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ppt/theme/theme3.xml><?xml version="1.0" encoding="utf-8"?>
<a:theme xmlns:a="http://schemas.openxmlformats.org/drawingml/2006/main" name="4_Грань">
  <a:themeElements>
    <a:clrScheme name="Грань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Грань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ppt/theme/theme4.xml><?xml version="1.0" encoding="utf-8"?>
<a:theme xmlns:a="http://schemas.openxmlformats.org/drawingml/2006/main" name="3_Грань">
  <a:themeElements>
    <a:clrScheme name="Грань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Грань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ppt/theme/theme5.xml><?xml version="1.0" encoding="utf-8"?>
<a:theme xmlns:a="http://schemas.openxmlformats.org/drawingml/2006/main" name="2_Грань">
  <a:themeElements>
    <a:clrScheme name="Грань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Грань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ppt/theme/theme6.xml><?xml version="1.0" encoding="utf-8"?>
<a:theme xmlns:a="http://schemas.openxmlformats.org/drawingml/2006/main" name="6_Грань">
  <a:themeElements>
    <a:clrScheme name="Грань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Грань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ppt/theme/theme7.xml><?xml version="1.0" encoding="utf-8"?>
<a:theme xmlns:a="http://schemas.openxmlformats.org/drawingml/2006/main" name="1_Грань">
  <a:themeElements>
    <a:clrScheme name="Грань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Грань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ppt/theme/theme8.xml><?xml version="1.0" encoding="utf-8"?>
<a:theme xmlns:a="http://schemas.openxmlformats.org/drawingml/2006/main" name="Грань">
  <a:themeElements>
    <a:clrScheme name="Грань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Грань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417</TotalTime>
  <Words>740</Words>
  <Application>Microsoft Office PowerPoint</Application>
  <PresentationFormat>Широкоэкранный</PresentationFormat>
  <Paragraphs>104</Paragraphs>
  <Slides>22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8</vt:i4>
      </vt:variant>
      <vt:variant>
        <vt:lpstr>Заголовки слайдов</vt:lpstr>
      </vt:variant>
      <vt:variant>
        <vt:i4>22</vt:i4>
      </vt:variant>
    </vt:vector>
  </HeadingPairs>
  <TitlesOfParts>
    <vt:vector size="37" baseType="lpstr">
      <vt:lpstr>Arial</vt:lpstr>
      <vt:lpstr>Calibri</vt:lpstr>
      <vt:lpstr>Calibri Light</vt:lpstr>
      <vt:lpstr>Tahoma</vt:lpstr>
      <vt:lpstr>Times New Roman</vt:lpstr>
      <vt:lpstr>Trebuchet MS</vt:lpstr>
      <vt:lpstr>Wingdings 3</vt:lpstr>
      <vt:lpstr>Тема Office</vt:lpstr>
      <vt:lpstr>5_Грань</vt:lpstr>
      <vt:lpstr>4_Грань</vt:lpstr>
      <vt:lpstr>3_Грань</vt:lpstr>
      <vt:lpstr>2_Грань</vt:lpstr>
      <vt:lpstr>6_Грань</vt:lpstr>
      <vt:lpstr>1_Грань</vt:lpstr>
      <vt:lpstr>Грань</vt:lpstr>
      <vt:lpstr>Презентация PowerPoint</vt:lpstr>
      <vt:lpstr>«Нужно переходить к принципиально новым, в том числе индивидуальным технологиям обучения, уже с ранних лет прививать готовность к изменениям, к творческому поиску, учить работе в команде, что очень важно в современном мире, навыкам жизни в цифровую эпоху»  </vt:lpstr>
      <vt:lpstr>Функции методического сопровождения: </vt:lpstr>
      <vt:lpstr>Интеллектуальные  игры</vt:lpstr>
      <vt:lpstr>Будущее:</vt:lpstr>
      <vt:lpstr>Марафон  НПК:</vt:lpstr>
      <vt:lpstr>Конференции  ВУЗов: </vt:lpstr>
      <vt:lpstr>Дистанционные олимпиады и конкурсы:  </vt:lpstr>
      <vt:lpstr>«УЧИ.РУ»</vt:lpstr>
      <vt:lpstr>Онлайн - олимпиады</vt:lpstr>
      <vt:lpstr>Презентация PowerPoint</vt:lpstr>
      <vt:lpstr>Образовательная платформа  «ЯКласс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Технологии обучения </vt:lpstr>
      <vt:lpstr>Презентация PowerPoint</vt:lpstr>
    </vt:vector>
  </TitlesOfParts>
  <Company>Reanimator Extreme Edition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«Нужно переходить к принципиально новым, в том числе индивидуальным технологиям обучения, уже с ранних лет прививать готовность к изменениям, к творческому поиску, учить работе в команде, что очень важно в современном мире, навыкам жизни в цифровую эпоху»  </dc:title>
  <dc:creator>Олег</dc:creator>
  <cp:lastModifiedBy>Admin</cp:lastModifiedBy>
  <cp:revision>18</cp:revision>
  <dcterms:created xsi:type="dcterms:W3CDTF">2019-04-14T13:10:20Z</dcterms:created>
  <dcterms:modified xsi:type="dcterms:W3CDTF">2019-04-15T08:46:32Z</dcterms:modified>
</cp:coreProperties>
</file>