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5" r:id="rId3"/>
    <p:sldId id="277" r:id="rId4"/>
    <p:sldId id="256" r:id="rId5"/>
    <p:sldId id="258" r:id="rId6"/>
    <p:sldId id="278" r:id="rId7"/>
    <p:sldId id="260" r:id="rId8"/>
    <p:sldId id="279" r:id="rId9"/>
    <p:sldId id="266" r:id="rId10"/>
    <p:sldId id="270" r:id="rId11"/>
    <p:sldId id="273" r:id="rId12"/>
    <p:sldId id="271" r:id="rId13"/>
    <p:sldId id="27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3934-CE65-40FF-A7D6-70E08CD1E551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705C-0255-4AFA-A847-184FB2648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906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3934-CE65-40FF-A7D6-70E08CD1E551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705C-0255-4AFA-A847-184FB2648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316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3934-CE65-40FF-A7D6-70E08CD1E551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705C-0255-4AFA-A847-184FB2648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901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3934-CE65-40FF-A7D6-70E08CD1E551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705C-0255-4AFA-A847-184FB2648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873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3934-CE65-40FF-A7D6-70E08CD1E551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705C-0255-4AFA-A847-184FB2648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204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3934-CE65-40FF-A7D6-70E08CD1E551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705C-0255-4AFA-A847-184FB2648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216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3934-CE65-40FF-A7D6-70E08CD1E551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705C-0255-4AFA-A847-184FB2648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631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3934-CE65-40FF-A7D6-70E08CD1E551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705C-0255-4AFA-A847-184FB2648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71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3934-CE65-40FF-A7D6-70E08CD1E551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705C-0255-4AFA-A847-184FB2648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827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3934-CE65-40FF-A7D6-70E08CD1E551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705C-0255-4AFA-A847-184FB2648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419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3934-CE65-40FF-A7D6-70E08CD1E551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705C-0255-4AFA-A847-184FB2648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166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E3934-CE65-40FF-A7D6-70E08CD1E551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A705C-0255-4AFA-A847-184FB2648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88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865" t="15227" r="6734" b="12435"/>
          <a:stretch/>
        </p:blipFill>
        <p:spPr>
          <a:xfrm>
            <a:off x="307731" y="175846"/>
            <a:ext cx="11684977" cy="643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186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9" t="17652" r="16713" b="15264"/>
          <a:stretch/>
        </p:blipFill>
        <p:spPr>
          <a:xfrm>
            <a:off x="0" y="0"/>
            <a:ext cx="12003741" cy="7033846"/>
          </a:xfrm>
        </p:spPr>
      </p:pic>
    </p:spTree>
    <p:extLst>
      <p:ext uri="{BB962C8B-B14F-4D97-AF65-F5344CB8AC3E}">
        <p14:creationId xmlns:p14="http://schemas.microsoft.com/office/powerpoint/2010/main" val="27155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3" t="8156" r="11167" b="4353"/>
          <a:stretch/>
        </p:blipFill>
        <p:spPr>
          <a:xfrm>
            <a:off x="0" y="87923"/>
            <a:ext cx="12192000" cy="6770077"/>
          </a:xfrm>
        </p:spPr>
      </p:pic>
      <p:sp>
        <p:nvSpPr>
          <p:cNvPr id="5" name="TextBox 4"/>
          <p:cNvSpPr txBox="1"/>
          <p:nvPr/>
        </p:nvSpPr>
        <p:spPr>
          <a:xfrm>
            <a:off x="5416061" y="4624754"/>
            <a:ext cx="65854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Интерактивные материалы для методической поддержки ОО (методические кейсы)</a:t>
            </a:r>
          </a:p>
          <a:p>
            <a:r>
              <a:rPr lang="en-US" sz="3200" b="1" dirty="0" smtClean="0">
                <a:solidFill>
                  <a:srgbClr val="002060"/>
                </a:solidFill>
              </a:rPr>
              <a:t>https://edsoo.ru/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94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8" t="20885" r="16281" b="10415"/>
          <a:stretch/>
        </p:blipFill>
        <p:spPr>
          <a:xfrm>
            <a:off x="0" y="1"/>
            <a:ext cx="12192000" cy="6945922"/>
          </a:xfrm>
        </p:spPr>
      </p:pic>
    </p:spTree>
    <p:extLst>
      <p:ext uri="{BB962C8B-B14F-4D97-AF65-F5344CB8AC3E}">
        <p14:creationId xmlns:p14="http://schemas.microsoft.com/office/powerpoint/2010/main" val="425807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709" t="31487" r="16281" b="26780"/>
          <a:stretch/>
        </p:blipFill>
        <p:spPr>
          <a:xfrm>
            <a:off x="0" y="1192306"/>
            <a:ext cx="12192000" cy="56656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52854" y="351692"/>
            <a:ext cx="1041888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Календарный план ВР на уровне среднего общего образования (ФООП)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51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1" t="33009" r="31454" b="15062"/>
          <a:stretch/>
        </p:blipFill>
        <p:spPr>
          <a:xfrm>
            <a:off x="0" y="-158262"/>
            <a:ext cx="12192000" cy="7016262"/>
          </a:xfrm>
        </p:spPr>
      </p:pic>
    </p:spTree>
    <p:extLst>
      <p:ext uri="{BB962C8B-B14F-4D97-AF65-F5344CB8AC3E}">
        <p14:creationId xmlns:p14="http://schemas.microsoft.com/office/powerpoint/2010/main" val="1695561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9" t="19673" r="16282" b="14658"/>
          <a:stretch/>
        </p:blipFill>
        <p:spPr>
          <a:xfrm>
            <a:off x="0" y="0"/>
            <a:ext cx="12192000" cy="6919546"/>
          </a:xfrm>
        </p:spPr>
      </p:pic>
    </p:spTree>
    <p:extLst>
      <p:ext uri="{BB962C8B-B14F-4D97-AF65-F5344CB8AC3E}">
        <p14:creationId xmlns:p14="http://schemas.microsoft.com/office/powerpoint/2010/main" val="392537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4" t="28594" r="16871" b="2136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6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822" t="16844" r="17305" b="18497"/>
          <a:stretch/>
        </p:blipFill>
        <p:spPr>
          <a:xfrm>
            <a:off x="0" y="-105508"/>
            <a:ext cx="12192000" cy="711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39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759" y="154236"/>
            <a:ext cx="11380425" cy="1472341"/>
          </a:xfr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ru-RU" sz="3200" b="1" dirty="0" smtClean="0"/>
              <a:t>Основные </a:t>
            </a:r>
            <a:r>
              <a:rPr lang="ru-RU" sz="3200" b="1" dirty="0" smtClean="0"/>
              <a:t>направления воспитательной </a:t>
            </a:r>
            <a:r>
              <a:rPr lang="ru-RU" sz="3200" b="1" dirty="0" smtClean="0"/>
              <a:t>деятельности: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036" t="37544" r="8177" b="11566"/>
          <a:stretch>
            <a:fillRect/>
          </a:stretch>
        </p:blipFill>
        <p:spPr bwMode="auto">
          <a:xfrm>
            <a:off x="363558" y="1784733"/>
            <a:ext cx="11468558" cy="486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8751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6" t="30489" r="16365" b="8395"/>
          <a:stretch/>
        </p:blipFill>
        <p:spPr>
          <a:xfrm>
            <a:off x="0" y="-79131"/>
            <a:ext cx="12326815" cy="6937130"/>
          </a:xfrm>
        </p:spPr>
      </p:pic>
    </p:spTree>
    <p:extLst>
      <p:ext uri="{BB962C8B-B14F-4D97-AF65-F5344CB8AC3E}">
        <p14:creationId xmlns:p14="http://schemas.microsoft.com/office/powerpoint/2010/main" val="55953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457" t="16232" r="8582" b="12851"/>
          <a:stretch/>
        </p:blipFill>
        <p:spPr>
          <a:xfrm>
            <a:off x="61546" y="272562"/>
            <a:ext cx="11063654" cy="630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98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7131"/>
          </a:xfrm>
        </p:spPr>
      </p:pic>
    </p:spTree>
    <p:extLst>
      <p:ext uri="{BB962C8B-B14F-4D97-AF65-F5344CB8AC3E}">
        <p14:creationId xmlns:p14="http://schemas.microsoft.com/office/powerpoint/2010/main" val="33872148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30</Words>
  <Application>Microsoft Office PowerPoint</Application>
  <PresentationFormat>Широкоэкранный</PresentationFormat>
  <Paragraphs>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направления воспитательной деятельности: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37</cp:revision>
  <dcterms:created xsi:type="dcterms:W3CDTF">2023-03-07T05:33:06Z</dcterms:created>
  <dcterms:modified xsi:type="dcterms:W3CDTF">2023-03-10T07:04:12Z</dcterms:modified>
</cp:coreProperties>
</file>