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99" r:id="rId3"/>
    <p:sldId id="297" r:id="rId4"/>
    <p:sldId id="282" r:id="rId5"/>
    <p:sldId id="281" r:id="rId6"/>
    <p:sldId id="272" r:id="rId7"/>
    <p:sldId id="302" r:id="rId8"/>
    <p:sldId id="256" r:id="rId9"/>
    <p:sldId id="257" r:id="rId10"/>
    <p:sldId id="258" r:id="rId11"/>
    <p:sldId id="259" r:id="rId12"/>
    <p:sldId id="270" r:id="rId13"/>
    <p:sldId id="267" r:id="rId14"/>
    <p:sldId id="260" r:id="rId15"/>
    <p:sldId id="284" r:id="rId16"/>
    <p:sldId id="275" r:id="rId17"/>
    <p:sldId id="268" r:id="rId18"/>
    <p:sldId id="289" r:id="rId19"/>
    <p:sldId id="300" r:id="rId20"/>
    <p:sldId id="28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10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7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573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865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7036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10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31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13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40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94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83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48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5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4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5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3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C3EF-B5A9-4B88-9D90-AC2920265F49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08CE8D-5A64-4AC4-B076-64F756466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0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52" y="212271"/>
            <a:ext cx="9899904" cy="479864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коррекционно-развивающей деятельности с воспитанниками, имеющими особые образовательные потребности в рамках инклюзивного образования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опыта работы МАДОУ 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51» г. Тобольска)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15" y="3390319"/>
            <a:ext cx="4861778" cy="324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2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2336"/>
            <a:ext cx="8596668" cy="1528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настенный модуль для упражнений в развитии запястья-движение по прорези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8" y="1840992"/>
            <a:ext cx="4919472" cy="3279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2279904"/>
            <a:ext cx="553212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2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настенный модуль для развития</a:t>
            </a:r>
            <a:b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стереогностического чувства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157984"/>
            <a:ext cx="5422392" cy="3614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36" y="1828800"/>
            <a:ext cx="5570220" cy="371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71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яйцо Кислинг, утяжеленное одеяло (сенсорная интеграция)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2170176"/>
            <a:ext cx="5879592" cy="3919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86" y="2084832"/>
            <a:ext cx="5285232" cy="35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7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0688"/>
            <a:ext cx="8596668" cy="9631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учебно-развивающим комплексом Монтессори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4" y="2621280"/>
            <a:ext cx="5491068" cy="3660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56" y="1309688"/>
            <a:ext cx="5496972" cy="366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2272"/>
            <a:ext cx="8596668" cy="6858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«Дарами Фребеля»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56" y="3902977"/>
            <a:ext cx="3943895" cy="2629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45" y="314929"/>
            <a:ext cx="3942479" cy="2628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70" y="949462"/>
            <a:ext cx="3774881" cy="2516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74" y="3571353"/>
            <a:ext cx="4012704" cy="2675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6" y="4326303"/>
            <a:ext cx="3199287" cy="21328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5" y="1629088"/>
            <a:ext cx="3256398" cy="21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9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1648"/>
            <a:ext cx="8596668" cy="169875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блоками Дьенеша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" y="2324608"/>
            <a:ext cx="5591556" cy="3727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92" y="1377728"/>
            <a:ext cx="5315712" cy="35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42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48" y="256032"/>
            <a:ext cx="9107424" cy="16743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«набором аутиста» (сенсомоторная труба для развития координации движений)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" y="2567432"/>
            <a:ext cx="5667756" cy="3778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48" y="1396492"/>
            <a:ext cx="5358384" cy="35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80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992" y="365125"/>
            <a:ext cx="6181344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образовательному комплексу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EduQuest (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ЭдуКвест)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2157984"/>
            <a:ext cx="5916168" cy="3944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55829"/>
            <a:ext cx="4765548" cy="317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32" y="3475101"/>
            <a:ext cx="4909757" cy="327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0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26" y="256032"/>
            <a:ext cx="8596668" cy="76809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7" y="938893"/>
            <a:ext cx="3837786" cy="2558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88" y="3603553"/>
            <a:ext cx="3907454" cy="2604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1" y="3987274"/>
            <a:ext cx="3766510" cy="2511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49" y="368009"/>
            <a:ext cx="3766893" cy="2511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97" y="1012562"/>
            <a:ext cx="3616778" cy="24111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36" y="3910693"/>
            <a:ext cx="3668192" cy="24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56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 на Региональной научно-практической конференции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696"/>
            <a:ext cx="5934456" cy="395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16" y="1673352"/>
            <a:ext cx="5939028" cy="39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092" y="315976"/>
            <a:ext cx="6894794" cy="141485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Коррекционно-развивающий интерактивный комплекс «Колибри».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учителем-логопедом, педагогом-психологом.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" y="2526792"/>
            <a:ext cx="5911596" cy="3941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17" y="961028"/>
            <a:ext cx="4054275" cy="2702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21" y="3840551"/>
            <a:ext cx="4305736" cy="28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44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7779"/>
            <a:ext cx="8596668" cy="112667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воспитанниками группы развивающей направленности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56" y="4459115"/>
            <a:ext cx="3342459" cy="2228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64" y="3726797"/>
            <a:ext cx="4355210" cy="2903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48" y="844385"/>
            <a:ext cx="4033702" cy="2689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2" y="1314450"/>
            <a:ext cx="4347618" cy="28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12" y="231648"/>
            <a:ext cx="7642860" cy="731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деятельность учителя-логопеда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928"/>
            <a:ext cx="6007608" cy="4005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56" y="963168"/>
            <a:ext cx="5230368" cy="348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96" y="4167632"/>
            <a:ext cx="4035552" cy="26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5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инструктором по физической культуре. Коррекция координации движений, ориентировки в пространстве, сопряженных действий.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5" y="2382947"/>
            <a:ext cx="4149186" cy="2766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70" y="1884926"/>
            <a:ext cx="4420144" cy="2946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3634" y="2744470"/>
            <a:ext cx="2862915" cy="38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94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68" y="134112"/>
            <a:ext cx="11000232" cy="98755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коррекции содружественных действий рук, ног.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603" y="845624"/>
            <a:ext cx="4014325" cy="2676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6" y="4196603"/>
            <a:ext cx="3756660" cy="2504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214" y="3752512"/>
            <a:ext cx="2541193" cy="2876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4719" y="773033"/>
            <a:ext cx="2288721" cy="3051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444" y="4012366"/>
            <a:ext cx="3597084" cy="27023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83" y="758445"/>
            <a:ext cx="2429118" cy="32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9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1" y="312783"/>
            <a:ext cx="4730931" cy="31539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4" y="3851582"/>
            <a:ext cx="4278848" cy="2852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26" y="3693160"/>
            <a:ext cx="4333603" cy="2889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88" y="86360"/>
            <a:ext cx="2705100" cy="3606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685" y="115610"/>
            <a:ext cx="2675011" cy="353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8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56642"/>
            <a:ext cx="10426095" cy="91085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Звуковые настенные коррекционно-развивающие панели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029690"/>
            <a:ext cx="4016829" cy="2677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45" y="3907229"/>
            <a:ext cx="4208069" cy="2805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0" y="4068781"/>
            <a:ext cx="3952008" cy="2634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94" y="937492"/>
            <a:ext cx="4293423" cy="28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4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4800"/>
            <a:ext cx="10132180" cy="16256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настенными модул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ями: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«Для прогона шаров закрытый настенный», "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Зубчатые колеса"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417341"/>
            <a:ext cx="5481413" cy="3654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2289325"/>
            <a:ext cx="5315712" cy="35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0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6032"/>
            <a:ext cx="8596668" cy="113385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для развития запястья 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(движение по проволоке)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8" y="1962912"/>
            <a:ext cx="5084064" cy="3389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1572768"/>
            <a:ext cx="566928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810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1089</TotalTime>
  <Words>138</Words>
  <Application>Microsoft Office PowerPoint</Application>
  <PresentationFormat>Широкоэкранный</PresentationFormat>
  <Paragraphs>19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Грань</vt:lpstr>
      <vt:lpstr>Организация коррекционно-развивающей деятельности с воспитанниками, имеющими особые образовательные потребности в рамках инклюзивного образования (из опыта работы МАДОУ  «Детский сад № 51» г. Тобольска)</vt:lpstr>
      <vt:lpstr>Коррекционно-развивающий интерактивный комплекс «Колибри».  Работа с учителем-логопедом, педагогом-психологом.</vt:lpstr>
      <vt:lpstr>Коррекционно-развивающая деятельность учителя-логопеда</vt:lpstr>
      <vt:lpstr>Сотрудничество с инструктором по физической культуре. Коррекция координации движений, ориентировки в пространстве, сопряженных действий.</vt:lpstr>
      <vt:lpstr>Работа по коррекции содружественных действий рук, ног.</vt:lpstr>
      <vt:lpstr>Презентация PowerPoint</vt:lpstr>
      <vt:lpstr>Звуковые настенные коррекционно-развивающие панели</vt:lpstr>
      <vt:lpstr>Работа с настенными модулями: «Для прогона шаров закрытый настенный», "Зубчатые колеса"</vt:lpstr>
      <vt:lpstr>модуль для развития запястья  (движение по проволоке)</vt:lpstr>
      <vt:lpstr>настенный модуль для упражнений в развитии запястья-движение по прорези</vt:lpstr>
      <vt:lpstr>настенный модуль для развития  стереогностического чувства</vt:lpstr>
      <vt:lpstr>яйцо Кислинг, утяжеленное одеяло (сенсорная интеграция)</vt:lpstr>
      <vt:lpstr>Работа с учебно-развивающим комплексом Монтессори</vt:lpstr>
      <vt:lpstr>Работа с «Дарами Фребеля»</vt:lpstr>
      <vt:lpstr>Работа с блоками Дьенеша</vt:lpstr>
      <vt:lpstr>Работа с «набором аутиста» (сенсомоторная труба для развития координации движений)</vt:lpstr>
      <vt:lpstr>Работа по образовательному комплексу EduQuest (ЭдуКвест) </vt:lpstr>
      <vt:lpstr>Сотрудничество с родителями</vt:lpstr>
      <vt:lpstr>Обобщение опыта работы на Региональной научно-практической конференции</vt:lpstr>
      <vt:lpstr>Взаимодействие с воспитанниками группы развивающей направленности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Grtgdgdf Fgrgre</cp:lastModifiedBy>
  <cp:revision>50</cp:revision>
  <dcterms:created xsi:type="dcterms:W3CDTF">2018-09-19T06:08:51Z</dcterms:created>
  <dcterms:modified xsi:type="dcterms:W3CDTF">2023-05-22T10:07:13Z</dcterms:modified>
</cp:coreProperties>
</file>