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  <p:sldMasterId id="2147483681" r:id="rId3"/>
  </p:sldMasterIdLst>
  <p:notesMasterIdLst>
    <p:notesMasterId r:id="rId27"/>
  </p:notesMasterIdLst>
  <p:sldIdLst>
    <p:sldId id="292" r:id="rId4"/>
    <p:sldId id="317" r:id="rId5"/>
    <p:sldId id="325" r:id="rId6"/>
    <p:sldId id="326" r:id="rId7"/>
    <p:sldId id="311" r:id="rId8"/>
    <p:sldId id="303" r:id="rId9"/>
    <p:sldId id="327" r:id="rId10"/>
    <p:sldId id="270" r:id="rId11"/>
    <p:sldId id="305" r:id="rId12"/>
    <p:sldId id="260" r:id="rId13"/>
    <p:sldId id="286" r:id="rId14"/>
    <p:sldId id="287" r:id="rId15"/>
    <p:sldId id="329" r:id="rId16"/>
    <p:sldId id="289" r:id="rId17"/>
    <p:sldId id="332" r:id="rId18"/>
    <p:sldId id="321" r:id="rId19"/>
    <p:sldId id="330" r:id="rId20"/>
    <p:sldId id="331" r:id="rId21"/>
    <p:sldId id="319" r:id="rId22"/>
    <p:sldId id="320" r:id="rId23"/>
    <p:sldId id="334" r:id="rId24"/>
    <p:sldId id="312" r:id="rId25"/>
    <p:sldId id="333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480B"/>
    <a:srgbClr val="FF6600"/>
    <a:srgbClr val="F59413"/>
    <a:srgbClr val="FFCCFF"/>
    <a:srgbClr val="FFFF99"/>
    <a:srgbClr val="FFFF29"/>
    <a:srgbClr val="FF99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70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C472D2-5682-4832-9651-E8B7D80798FC}" type="doc">
      <dgm:prSet loTypeId="urn:microsoft.com/office/officeart/2005/8/layout/hProcess9" loCatId="process" qsTypeId="urn:microsoft.com/office/officeart/2005/8/quickstyle/3d1" qsCatId="3D" csTypeId="urn:microsoft.com/office/officeart/2005/8/colors/colorful1" csCatId="colorful" phldr="1"/>
      <dgm:spPr/>
    </dgm:pt>
    <dgm:pt modelId="{ADB1B4CA-E7FD-41F9-8AF3-5DFF72CF3B52}">
      <dgm:prSet phldrT="[Текст]"/>
      <dgm:spPr/>
      <dgm:t>
        <a:bodyPr/>
        <a:lstStyle/>
        <a:p>
          <a:r>
            <a:rPr lang="ru-RU" b="1" dirty="0"/>
            <a:t>Беседа, значимая для ребенка</a:t>
          </a:r>
        </a:p>
      </dgm:t>
    </dgm:pt>
    <dgm:pt modelId="{151F3441-03F7-44BD-B3DD-624F09192A6A}" type="parTrans" cxnId="{7CD017B7-D1C6-46BE-9533-4042F9E7378D}">
      <dgm:prSet/>
      <dgm:spPr/>
      <dgm:t>
        <a:bodyPr/>
        <a:lstStyle/>
        <a:p>
          <a:endParaRPr lang="ru-RU"/>
        </a:p>
      </dgm:t>
    </dgm:pt>
    <dgm:pt modelId="{63FC1E51-2D51-43DF-9090-907085D9BF5D}" type="sibTrans" cxnId="{7CD017B7-D1C6-46BE-9533-4042F9E7378D}">
      <dgm:prSet/>
      <dgm:spPr/>
      <dgm:t>
        <a:bodyPr/>
        <a:lstStyle/>
        <a:p>
          <a:endParaRPr lang="ru-RU"/>
        </a:p>
      </dgm:t>
    </dgm:pt>
    <dgm:pt modelId="{6600A067-F362-4418-BF1D-6E7F6971E081}">
      <dgm:prSet phldrT="[Текст]"/>
      <dgm:spPr/>
      <dgm:t>
        <a:bodyPr/>
        <a:lstStyle/>
        <a:p>
          <a:r>
            <a:rPr lang="ru-RU" b="1" dirty="0"/>
            <a:t>Переход к сюжету</a:t>
          </a:r>
        </a:p>
      </dgm:t>
    </dgm:pt>
    <dgm:pt modelId="{E549FDC3-B3E3-4136-A0B6-73A91C48B7B3}" type="parTrans" cxnId="{CFDA151C-39AF-42ED-9013-878A0CBC6E7A}">
      <dgm:prSet/>
      <dgm:spPr/>
      <dgm:t>
        <a:bodyPr/>
        <a:lstStyle/>
        <a:p>
          <a:endParaRPr lang="ru-RU"/>
        </a:p>
      </dgm:t>
    </dgm:pt>
    <dgm:pt modelId="{5E1BA736-4BD9-42D3-BED5-BD0BDED4DC11}" type="sibTrans" cxnId="{CFDA151C-39AF-42ED-9013-878A0CBC6E7A}">
      <dgm:prSet/>
      <dgm:spPr/>
      <dgm:t>
        <a:bodyPr/>
        <a:lstStyle/>
        <a:p>
          <a:endParaRPr lang="ru-RU"/>
        </a:p>
      </dgm:t>
    </dgm:pt>
    <dgm:pt modelId="{4F528174-1AB5-4335-AD3B-40ABDDB61A0F}">
      <dgm:prSet phldrT="[Текст]"/>
      <dgm:spPr/>
      <dgm:t>
        <a:bodyPr/>
        <a:lstStyle/>
        <a:p>
          <a:r>
            <a:rPr lang="ru-RU" b="1" dirty="0"/>
            <a:t>Детская цель</a:t>
          </a:r>
        </a:p>
      </dgm:t>
    </dgm:pt>
    <dgm:pt modelId="{A963592E-82C1-4858-8611-87DAAC0D2A7E}" type="parTrans" cxnId="{133B381B-BE63-4C9E-9406-04F0ADC79A84}">
      <dgm:prSet/>
      <dgm:spPr/>
      <dgm:t>
        <a:bodyPr/>
        <a:lstStyle/>
        <a:p>
          <a:endParaRPr lang="ru-RU"/>
        </a:p>
      </dgm:t>
    </dgm:pt>
    <dgm:pt modelId="{D8390C27-0594-4D5E-A037-A3D04FD22C9F}" type="sibTrans" cxnId="{133B381B-BE63-4C9E-9406-04F0ADC79A84}">
      <dgm:prSet/>
      <dgm:spPr/>
      <dgm:t>
        <a:bodyPr/>
        <a:lstStyle/>
        <a:p>
          <a:endParaRPr lang="ru-RU"/>
        </a:p>
      </dgm:t>
    </dgm:pt>
    <dgm:pt modelId="{CF98D4CE-4468-4B85-B4F8-D53A75733F30}">
      <dgm:prSet/>
      <dgm:spPr/>
      <dgm:t>
        <a:bodyPr/>
        <a:lstStyle/>
        <a:p>
          <a:r>
            <a:rPr lang="ru-RU" b="1" dirty="0"/>
            <a:t>Хотите?</a:t>
          </a:r>
        </a:p>
        <a:p>
          <a:r>
            <a:rPr lang="ru-RU" b="1" dirty="0"/>
            <a:t>Сможете?</a:t>
          </a:r>
        </a:p>
      </dgm:t>
    </dgm:pt>
    <dgm:pt modelId="{C35D7938-0AC7-4F3F-96C2-AED21007DB75}" type="parTrans" cxnId="{FE27166B-5E73-43AD-B9E0-BE66DCEB56AD}">
      <dgm:prSet/>
      <dgm:spPr/>
      <dgm:t>
        <a:bodyPr/>
        <a:lstStyle/>
        <a:p>
          <a:endParaRPr lang="ru-RU"/>
        </a:p>
      </dgm:t>
    </dgm:pt>
    <dgm:pt modelId="{52DD4156-9C2C-491C-9AEC-B9E86495E800}" type="sibTrans" cxnId="{FE27166B-5E73-43AD-B9E0-BE66DCEB56AD}">
      <dgm:prSet/>
      <dgm:spPr/>
      <dgm:t>
        <a:bodyPr/>
        <a:lstStyle/>
        <a:p>
          <a:endParaRPr lang="ru-RU"/>
        </a:p>
      </dgm:t>
    </dgm:pt>
    <dgm:pt modelId="{A478BC15-71C0-4913-9CC9-638E083C3C51}" type="pres">
      <dgm:prSet presAssocID="{39C472D2-5682-4832-9651-E8B7D80798FC}" presName="CompostProcess" presStyleCnt="0">
        <dgm:presLayoutVars>
          <dgm:dir/>
          <dgm:resizeHandles val="exact"/>
        </dgm:presLayoutVars>
      </dgm:prSet>
      <dgm:spPr/>
    </dgm:pt>
    <dgm:pt modelId="{221F02F2-030A-44AE-AD4A-4DF1883DFC4B}" type="pres">
      <dgm:prSet presAssocID="{39C472D2-5682-4832-9651-E8B7D80798FC}" presName="arrow" presStyleLbl="bgShp" presStyleIdx="0" presStyleCnt="1" custScaleX="110857" custLinFactNeighborX="-27" custLinFactNeighborY="-519"/>
      <dgm:spPr/>
    </dgm:pt>
    <dgm:pt modelId="{63D7E639-5B22-473D-953E-A872554A6539}" type="pres">
      <dgm:prSet presAssocID="{39C472D2-5682-4832-9651-E8B7D80798FC}" presName="linearProcess" presStyleCnt="0"/>
      <dgm:spPr/>
    </dgm:pt>
    <dgm:pt modelId="{7F5A6544-D8E0-4A99-B8F5-09A659434BAD}" type="pres">
      <dgm:prSet presAssocID="{ADB1B4CA-E7FD-41F9-8AF3-5DFF72CF3B52}" presName="textNode" presStyleLbl="node1" presStyleIdx="0" presStyleCnt="4" custLinFactNeighborX="22788" custLinFactNeighborY="1274">
        <dgm:presLayoutVars>
          <dgm:bulletEnabled val="1"/>
        </dgm:presLayoutVars>
      </dgm:prSet>
      <dgm:spPr/>
    </dgm:pt>
    <dgm:pt modelId="{4200C63A-8C6F-423E-95DD-CF13819D9CDE}" type="pres">
      <dgm:prSet presAssocID="{63FC1E51-2D51-43DF-9090-907085D9BF5D}" presName="sibTrans" presStyleCnt="0"/>
      <dgm:spPr/>
    </dgm:pt>
    <dgm:pt modelId="{0B7B02CB-A21D-43C9-B0F9-41B888B5849B}" type="pres">
      <dgm:prSet presAssocID="{6600A067-F362-4418-BF1D-6E7F6971E081}" presName="textNode" presStyleLbl="node1" presStyleIdx="1" presStyleCnt="4">
        <dgm:presLayoutVars>
          <dgm:bulletEnabled val="1"/>
        </dgm:presLayoutVars>
      </dgm:prSet>
      <dgm:spPr/>
    </dgm:pt>
    <dgm:pt modelId="{3F6CAECF-E84C-477D-BF93-C5DC1F3BDB7A}" type="pres">
      <dgm:prSet presAssocID="{5E1BA736-4BD9-42D3-BED5-BD0BDED4DC11}" presName="sibTrans" presStyleCnt="0"/>
      <dgm:spPr/>
    </dgm:pt>
    <dgm:pt modelId="{C4D35659-BF36-4CF1-A08A-D4CEDA26BDF2}" type="pres">
      <dgm:prSet presAssocID="{4F528174-1AB5-4335-AD3B-40ABDDB61A0F}" presName="textNode" presStyleLbl="node1" presStyleIdx="2" presStyleCnt="4">
        <dgm:presLayoutVars>
          <dgm:bulletEnabled val="1"/>
        </dgm:presLayoutVars>
      </dgm:prSet>
      <dgm:spPr/>
    </dgm:pt>
    <dgm:pt modelId="{A019FD3D-CB1F-4F7B-96BC-1C909E742C76}" type="pres">
      <dgm:prSet presAssocID="{D8390C27-0594-4D5E-A037-A3D04FD22C9F}" presName="sibTrans" presStyleCnt="0"/>
      <dgm:spPr/>
    </dgm:pt>
    <dgm:pt modelId="{6642869A-5A36-4D2E-B7A3-BC6EE6A9876A}" type="pres">
      <dgm:prSet presAssocID="{CF98D4CE-4468-4B85-B4F8-D53A75733F30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133B381B-BE63-4C9E-9406-04F0ADC79A84}" srcId="{39C472D2-5682-4832-9651-E8B7D80798FC}" destId="{4F528174-1AB5-4335-AD3B-40ABDDB61A0F}" srcOrd="2" destOrd="0" parTransId="{A963592E-82C1-4858-8611-87DAAC0D2A7E}" sibTransId="{D8390C27-0594-4D5E-A037-A3D04FD22C9F}"/>
    <dgm:cxn modelId="{CFDA151C-39AF-42ED-9013-878A0CBC6E7A}" srcId="{39C472D2-5682-4832-9651-E8B7D80798FC}" destId="{6600A067-F362-4418-BF1D-6E7F6971E081}" srcOrd="1" destOrd="0" parTransId="{E549FDC3-B3E3-4136-A0B6-73A91C48B7B3}" sibTransId="{5E1BA736-4BD9-42D3-BED5-BD0BDED4DC11}"/>
    <dgm:cxn modelId="{6A985228-2146-4D71-A938-12AC31F8561B}" type="presOf" srcId="{6600A067-F362-4418-BF1D-6E7F6971E081}" destId="{0B7B02CB-A21D-43C9-B0F9-41B888B5849B}" srcOrd="0" destOrd="0" presId="urn:microsoft.com/office/officeart/2005/8/layout/hProcess9"/>
    <dgm:cxn modelId="{101ED330-8013-45A7-9C1B-2FC079C8B91E}" type="presOf" srcId="{CF98D4CE-4468-4B85-B4F8-D53A75733F30}" destId="{6642869A-5A36-4D2E-B7A3-BC6EE6A9876A}" srcOrd="0" destOrd="0" presId="urn:microsoft.com/office/officeart/2005/8/layout/hProcess9"/>
    <dgm:cxn modelId="{62664E44-FDE4-4D51-ABC2-D701154842F3}" type="presOf" srcId="{4F528174-1AB5-4335-AD3B-40ABDDB61A0F}" destId="{C4D35659-BF36-4CF1-A08A-D4CEDA26BDF2}" srcOrd="0" destOrd="0" presId="urn:microsoft.com/office/officeart/2005/8/layout/hProcess9"/>
    <dgm:cxn modelId="{FE27166B-5E73-43AD-B9E0-BE66DCEB56AD}" srcId="{39C472D2-5682-4832-9651-E8B7D80798FC}" destId="{CF98D4CE-4468-4B85-B4F8-D53A75733F30}" srcOrd="3" destOrd="0" parTransId="{C35D7938-0AC7-4F3F-96C2-AED21007DB75}" sibTransId="{52DD4156-9C2C-491C-9AEC-B9E86495E800}"/>
    <dgm:cxn modelId="{7CD017B7-D1C6-46BE-9533-4042F9E7378D}" srcId="{39C472D2-5682-4832-9651-E8B7D80798FC}" destId="{ADB1B4CA-E7FD-41F9-8AF3-5DFF72CF3B52}" srcOrd="0" destOrd="0" parTransId="{151F3441-03F7-44BD-B3DD-624F09192A6A}" sibTransId="{63FC1E51-2D51-43DF-9090-907085D9BF5D}"/>
    <dgm:cxn modelId="{348833DD-00AA-4BCE-B47A-7AC09CEA9422}" type="presOf" srcId="{39C472D2-5682-4832-9651-E8B7D80798FC}" destId="{A478BC15-71C0-4913-9CC9-638E083C3C51}" srcOrd="0" destOrd="0" presId="urn:microsoft.com/office/officeart/2005/8/layout/hProcess9"/>
    <dgm:cxn modelId="{FDE41FEB-9B4F-493D-B640-CC0EDF09659C}" type="presOf" srcId="{ADB1B4CA-E7FD-41F9-8AF3-5DFF72CF3B52}" destId="{7F5A6544-D8E0-4A99-B8F5-09A659434BAD}" srcOrd="0" destOrd="0" presId="urn:microsoft.com/office/officeart/2005/8/layout/hProcess9"/>
    <dgm:cxn modelId="{ACB95724-1F68-4C95-B1CC-C0227550161F}" type="presParOf" srcId="{A478BC15-71C0-4913-9CC9-638E083C3C51}" destId="{221F02F2-030A-44AE-AD4A-4DF1883DFC4B}" srcOrd="0" destOrd="0" presId="urn:microsoft.com/office/officeart/2005/8/layout/hProcess9"/>
    <dgm:cxn modelId="{4CFE1925-09DE-483C-8DBB-D2A09B69802B}" type="presParOf" srcId="{A478BC15-71C0-4913-9CC9-638E083C3C51}" destId="{63D7E639-5B22-473D-953E-A872554A6539}" srcOrd="1" destOrd="0" presId="urn:microsoft.com/office/officeart/2005/8/layout/hProcess9"/>
    <dgm:cxn modelId="{119CEF1E-6837-4634-B04E-CE2D0B030CCE}" type="presParOf" srcId="{63D7E639-5B22-473D-953E-A872554A6539}" destId="{7F5A6544-D8E0-4A99-B8F5-09A659434BAD}" srcOrd="0" destOrd="0" presId="urn:microsoft.com/office/officeart/2005/8/layout/hProcess9"/>
    <dgm:cxn modelId="{3E25F396-96A9-4DEF-9EC3-0C78EC5D4926}" type="presParOf" srcId="{63D7E639-5B22-473D-953E-A872554A6539}" destId="{4200C63A-8C6F-423E-95DD-CF13819D9CDE}" srcOrd="1" destOrd="0" presId="urn:microsoft.com/office/officeart/2005/8/layout/hProcess9"/>
    <dgm:cxn modelId="{42DBDC6C-3E9A-439C-AE1B-2773360F17CF}" type="presParOf" srcId="{63D7E639-5B22-473D-953E-A872554A6539}" destId="{0B7B02CB-A21D-43C9-B0F9-41B888B5849B}" srcOrd="2" destOrd="0" presId="urn:microsoft.com/office/officeart/2005/8/layout/hProcess9"/>
    <dgm:cxn modelId="{BB8378F0-3FB6-4658-9A7E-8A8B7EC5D17F}" type="presParOf" srcId="{63D7E639-5B22-473D-953E-A872554A6539}" destId="{3F6CAECF-E84C-477D-BF93-C5DC1F3BDB7A}" srcOrd="3" destOrd="0" presId="urn:microsoft.com/office/officeart/2005/8/layout/hProcess9"/>
    <dgm:cxn modelId="{56F2B90A-478E-4506-A035-476CA50D86C5}" type="presParOf" srcId="{63D7E639-5B22-473D-953E-A872554A6539}" destId="{C4D35659-BF36-4CF1-A08A-D4CEDA26BDF2}" srcOrd="4" destOrd="0" presId="urn:microsoft.com/office/officeart/2005/8/layout/hProcess9"/>
    <dgm:cxn modelId="{E8C35A48-6E4D-4B7D-9AA4-E9E2EFCBC3FC}" type="presParOf" srcId="{63D7E639-5B22-473D-953E-A872554A6539}" destId="{A019FD3D-CB1F-4F7B-96BC-1C909E742C76}" srcOrd="5" destOrd="0" presId="urn:microsoft.com/office/officeart/2005/8/layout/hProcess9"/>
    <dgm:cxn modelId="{EEB68E9A-EDA2-4422-910E-5333946E2D26}" type="presParOf" srcId="{63D7E639-5B22-473D-953E-A872554A6539}" destId="{6642869A-5A36-4D2E-B7A3-BC6EE6A9876A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2ACE1D-59A0-4E52-AF08-FD612759777B}" type="doc">
      <dgm:prSet loTypeId="urn:microsoft.com/office/officeart/2009/3/layout/RandomtoResultProcess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0169A3A-32C2-4CC2-80E8-A2063740C346}">
      <dgm:prSet phldrT="[Текст]" custT="1"/>
      <dgm:spPr/>
      <dgm:t>
        <a:bodyPr/>
        <a:lstStyle/>
        <a:p>
          <a:r>
            <a: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Вспоминаем знания, которые потребуются  для открытия нового знания</a:t>
          </a:r>
        </a:p>
      </dgm:t>
    </dgm:pt>
    <dgm:pt modelId="{15E9F469-E8B7-419B-90A8-DC1620530083}" type="parTrans" cxnId="{C840AF09-44B8-4542-B5C1-A8C131D1CD89}">
      <dgm:prSet/>
      <dgm:spPr/>
      <dgm:t>
        <a:bodyPr/>
        <a:lstStyle/>
        <a:p>
          <a:endParaRPr lang="ru-RU"/>
        </a:p>
      </dgm:t>
    </dgm:pt>
    <dgm:pt modelId="{1C230A42-2B3C-4A79-B287-03C9C268744F}" type="sibTrans" cxnId="{C840AF09-44B8-4542-B5C1-A8C131D1CD89}">
      <dgm:prSet/>
      <dgm:spPr/>
      <dgm:t>
        <a:bodyPr/>
        <a:lstStyle/>
        <a:p>
          <a:endParaRPr lang="ru-RU"/>
        </a:p>
      </dgm:t>
    </dgm:pt>
    <dgm:pt modelId="{8EF54AAD-801D-4112-84FE-8ADFB3266B39}">
      <dgm:prSet phldrT="[Текст]"/>
      <dgm:spPr/>
      <dgm:t>
        <a:bodyPr/>
        <a:lstStyle/>
        <a:p>
          <a:r>
            <a:rPr lang="ru-RU" b="1" dirty="0"/>
            <a:t>Детская цель</a:t>
          </a:r>
        </a:p>
      </dgm:t>
    </dgm:pt>
    <dgm:pt modelId="{15CC7B14-F233-472C-A52C-18B04AA0B3EA}" type="parTrans" cxnId="{F6C3C928-0455-4B5C-A7EB-266A5D42E908}">
      <dgm:prSet/>
      <dgm:spPr/>
      <dgm:t>
        <a:bodyPr/>
        <a:lstStyle/>
        <a:p>
          <a:endParaRPr lang="ru-RU"/>
        </a:p>
      </dgm:t>
    </dgm:pt>
    <dgm:pt modelId="{09ACAAE9-5C5B-467A-80DE-552D93D3606A}" type="sibTrans" cxnId="{F6C3C928-0455-4B5C-A7EB-266A5D42E908}">
      <dgm:prSet/>
      <dgm:spPr/>
      <dgm:t>
        <a:bodyPr/>
        <a:lstStyle/>
        <a:p>
          <a:endParaRPr lang="ru-RU"/>
        </a:p>
      </dgm:t>
    </dgm:pt>
    <dgm:pt modelId="{2F1CA87B-4848-4B43-A8E2-815F1915FC00}">
      <dgm:prSet phldrT="[Текст]"/>
      <dgm:spPr/>
      <dgm:t>
        <a:bodyPr/>
        <a:lstStyle/>
        <a:p>
          <a:endParaRPr lang="ru-RU" dirty="0"/>
        </a:p>
      </dgm:t>
    </dgm:pt>
    <dgm:pt modelId="{DB0040B8-78BE-47F0-987C-09D31CFB23FD}" type="sibTrans" cxnId="{EE8C210B-E55A-4056-BA61-78D5F484C028}">
      <dgm:prSet/>
      <dgm:spPr/>
      <dgm:t>
        <a:bodyPr/>
        <a:lstStyle/>
        <a:p>
          <a:endParaRPr lang="ru-RU"/>
        </a:p>
      </dgm:t>
    </dgm:pt>
    <dgm:pt modelId="{6D377858-2046-48C5-8438-E7BE350E5EB8}" type="parTrans" cxnId="{EE8C210B-E55A-4056-BA61-78D5F484C028}">
      <dgm:prSet/>
      <dgm:spPr/>
      <dgm:t>
        <a:bodyPr/>
        <a:lstStyle/>
        <a:p>
          <a:endParaRPr lang="ru-RU"/>
        </a:p>
      </dgm:t>
    </dgm:pt>
    <dgm:pt modelId="{D62227AF-47E8-42B6-AB09-8A07107B1B4B}" type="pres">
      <dgm:prSet presAssocID="{712ACE1D-59A0-4E52-AF08-FD612759777B}" presName="Name0" presStyleCnt="0">
        <dgm:presLayoutVars>
          <dgm:dir/>
          <dgm:animOne val="branch"/>
          <dgm:animLvl val="lvl"/>
        </dgm:presLayoutVars>
      </dgm:prSet>
      <dgm:spPr/>
    </dgm:pt>
    <dgm:pt modelId="{90ED848C-CE75-4DA7-81FE-66DDA44F6DE4}" type="pres">
      <dgm:prSet presAssocID="{10169A3A-32C2-4CC2-80E8-A2063740C346}" presName="chaos" presStyleCnt="0"/>
      <dgm:spPr/>
    </dgm:pt>
    <dgm:pt modelId="{61DE58BA-7F3A-4682-967A-FD0667C7B243}" type="pres">
      <dgm:prSet presAssocID="{10169A3A-32C2-4CC2-80E8-A2063740C346}" presName="parTx1" presStyleLbl="revTx" presStyleIdx="0" presStyleCnt="2" custScaleX="106620"/>
      <dgm:spPr/>
    </dgm:pt>
    <dgm:pt modelId="{784E82C1-2419-4673-9521-6ECAE8419379}" type="pres">
      <dgm:prSet presAssocID="{10169A3A-32C2-4CC2-80E8-A2063740C346}" presName="desTx1" presStyleLbl="revTx" presStyleIdx="1" presStyleCnt="2" custScaleY="68429" custLinFactNeighborX="79785" custLinFactNeighborY="-38057">
        <dgm:presLayoutVars>
          <dgm:bulletEnabled val="1"/>
        </dgm:presLayoutVars>
      </dgm:prSet>
      <dgm:spPr/>
    </dgm:pt>
    <dgm:pt modelId="{4B2B7A3B-64BE-40F3-921E-3F327061AB38}" type="pres">
      <dgm:prSet presAssocID="{10169A3A-32C2-4CC2-80E8-A2063740C346}" presName="c1" presStyleLbl="node1" presStyleIdx="0" presStyleCnt="19" custLinFactNeighborX="-26835" custLinFactNeighborY="-68181"/>
      <dgm:spPr/>
    </dgm:pt>
    <dgm:pt modelId="{A86F1065-D7A1-4844-A466-E51B409AE30C}" type="pres">
      <dgm:prSet presAssocID="{10169A3A-32C2-4CC2-80E8-A2063740C346}" presName="c2" presStyleLbl="node1" presStyleIdx="1" presStyleCnt="19" custLinFactNeighborX="-18381" custLinFactNeighborY="-80463"/>
      <dgm:spPr/>
    </dgm:pt>
    <dgm:pt modelId="{AFCA0DFA-865D-4FC6-BD8A-6FF93973A92E}" type="pres">
      <dgm:prSet presAssocID="{10169A3A-32C2-4CC2-80E8-A2063740C346}" presName="c3" presStyleLbl="node1" presStyleIdx="2" presStyleCnt="19" custLinFactNeighborX="-41715" custLinFactNeighborY="-43391"/>
      <dgm:spPr/>
    </dgm:pt>
    <dgm:pt modelId="{0661EC0D-24DC-4021-A78C-6D054E06BAAC}" type="pres">
      <dgm:prSet presAssocID="{10169A3A-32C2-4CC2-80E8-A2063740C346}" presName="c4" presStyleLbl="node1" presStyleIdx="3" presStyleCnt="19" custLinFactNeighborX="-44446" custLinFactNeighborY="-75292"/>
      <dgm:spPr/>
    </dgm:pt>
    <dgm:pt modelId="{2F8DAE2B-863F-4B03-906F-A8B56886510B}" type="pres">
      <dgm:prSet presAssocID="{10169A3A-32C2-4CC2-80E8-A2063740C346}" presName="c5" presStyleLbl="node1" presStyleIdx="4" presStyleCnt="19" custLinFactNeighborX="15211" custLinFactNeighborY="-59568"/>
      <dgm:spPr/>
    </dgm:pt>
    <dgm:pt modelId="{FF8332DD-EF0C-4C47-886E-9EC7E026D0BA}" type="pres">
      <dgm:prSet presAssocID="{10169A3A-32C2-4CC2-80E8-A2063740C346}" presName="c6" presStyleLbl="node1" presStyleIdx="5" presStyleCnt="19" custLinFactNeighborX="-7407" custLinFactNeighborY="-96307"/>
      <dgm:spPr/>
    </dgm:pt>
    <dgm:pt modelId="{33AEA872-70FD-46EC-A2C2-88BFAE87E839}" type="pres">
      <dgm:prSet presAssocID="{10169A3A-32C2-4CC2-80E8-A2063740C346}" presName="c7" presStyleLbl="node1" presStyleIdx="6" presStyleCnt="19" custLinFactNeighborX="16240" custLinFactNeighborY="-73540"/>
      <dgm:spPr/>
    </dgm:pt>
    <dgm:pt modelId="{8EAB44C9-BA34-4EB6-AD04-8EA648E6BDDC}" type="pres">
      <dgm:prSet presAssocID="{10169A3A-32C2-4CC2-80E8-A2063740C346}" presName="c8" presStyleLbl="node1" presStyleIdx="7" presStyleCnt="19" custLinFactNeighborX="30903" custLinFactNeighborY="-68182"/>
      <dgm:spPr/>
    </dgm:pt>
    <dgm:pt modelId="{4628262B-D7C3-46B9-A8F7-B677BF21B77F}" type="pres">
      <dgm:prSet presAssocID="{10169A3A-32C2-4CC2-80E8-A2063740C346}" presName="c9" presStyleLbl="node1" presStyleIdx="8" presStyleCnt="19" custLinFactX="8008" custLinFactNeighborX="100000" custLinFactNeighborY="-20799"/>
      <dgm:spPr/>
    </dgm:pt>
    <dgm:pt modelId="{876D49C0-3E56-442E-94ED-81BD5A74D66A}" type="pres">
      <dgm:prSet presAssocID="{10169A3A-32C2-4CC2-80E8-A2063740C346}" presName="c10" presStyleLbl="node1" presStyleIdx="9" presStyleCnt="19" custLinFactNeighborX="-3809" custLinFactNeighborY="-34723"/>
      <dgm:spPr/>
    </dgm:pt>
    <dgm:pt modelId="{95047743-31EE-4439-A1B8-E6204B5E621B}" type="pres">
      <dgm:prSet presAssocID="{10169A3A-32C2-4CC2-80E8-A2063740C346}" presName="c11" presStyleLbl="node1" presStyleIdx="10" presStyleCnt="19" custLinFactNeighborX="-6834" custLinFactNeighborY="63411"/>
      <dgm:spPr/>
    </dgm:pt>
    <dgm:pt modelId="{1C417562-65AA-4E99-B481-CCBCAF28D226}" type="pres">
      <dgm:prSet presAssocID="{10169A3A-32C2-4CC2-80E8-A2063740C346}" presName="c12" presStyleLbl="node1" presStyleIdx="11" presStyleCnt="19" custLinFactNeighborX="18259" custLinFactNeighborY="37062"/>
      <dgm:spPr/>
    </dgm:pt>
    <dgm:pt modelId="{9E940688-CB60-4838-9996-14E1FE9BE69E}" type="pres">
      <dgm:prSet presAssocID="{10169A3A-32C2-4CC2-80E8-A2063740C346}" presName="c13" presStyleLbl="node1" presStyleIdx="12" presStyleCnt="19" custLinFactNeighborX="239" custLinFactNeighborY="14059"/>
      <dgm:spPr/>
    </dgm:pt>
    <dgm:pt modelId="{34994F9B-58E8-466F-BFCC-F455487C1E1E}" type="pres">
      <dgm:prSet presAssocID="{10169A3A-32C2-4CC2-80E8-A2063740C346}" presName="c14" presStyleLbl="node1" presStyleIdx="13" presStyleCnt="19"/>
      <dgm:spPr/>
    </dgm:pt>
    <dgm:pt modelId="{0968A4F6-81AA-4CE5-933E-DB343B17000D}" type="pres">
      <dgm:prSet presAssocID="{10169A3A-32C2-4CC2-80E8-A2063740C346}" presName="c15" presStyleLbl="node1" presStyleIdx="14" presStyleCnt="19" custLinFactNeighborX="26401" custLinFactNeighborY="4969"/>
      <dgm:spPr/>
    </dgm:pt>
    <dgm:pt modelId="{69BD1010-69A2-46A0-AF18-F50AB1FF646D}" type="pres">
      <dgm:prSet presAssocID="{10169A3A-32C2-4CC2-80E8-A2063740C346}" presName="c16" presStyleLbl="node1" presStyleIdx="15" presStyleCnt="19"/>
      <dgm:spPr/>
    </dgm:pt>
    <dgm:pt modelId="{F1542FEE-2546-44F0-9857-97B840884880}" type="pres">
      <dgm:prSet presAssocID="{10169A3A-32C2-4CC2-80E8-A2063740C346}" presName="c17" presStyleLbl="node1" presStyleIdx="16" presStyleCnt="19" custLinFactNeighborX="25122" custLinFactNeighborY="1771"/>
      <dgm:spPr/>
    </dgm:pt>
    <dgm:pt modelId="{AAE1788D-97E8-439D-B544-2EEB043317BD}" type="pres">
      <dgm:prSet presAssocID="{10169A3A-32C2-4CC2-80E8-A2063740C346}" presName="c18" presStyleLbl="node1" presStyleIdx="17" presStyleCnt="19" custLinFactNeighborX="53108" custLinFactNeighborY="-57648"/>
      <dgm:spPr/>
    </dgm:pt>
    <dgm:pt modelId="{DB7CCD6E-3A34-473C-8EBD-8E5E35B89786}" type="pres">
      <dgm:prSet presAssocID="{1C230A42-2B3C-4A79-B287-03C9C268744F}" presName="chevronComposite1" presStyleCnt="0"/>
      <dgm:spPr/>
    </dgm:pt>
    <dgm:pt modelId="{A64FA77C-4B74-45FA-A1D8-9F7A1F2BB16E}" type="pres">
      <dgm:prSet presAssocID="{1C230A42-2B3C-4A79-B287-03C9C268744F}" presName="chevron1" presStyleLbl="sibTrans2D1" presStyleIdx="0" presStyleCnt="2"/>
      <dgm:spPr/>
    </dgm:pt>
    <dgm:pt modelId="{698C2E29-7C1E-45CF-B09A-AE3FA2DA72C8}" type="pres">
      <dgm:prSet presAssocID="{1C230A42-2B3C-4A79-B287-03C9C268744F}" presName="spChevron1" presStyleCnt="0"/>
      <dgm:spPr/>
    </dgm:pt>
    <dgm:pt modelId="{F40E93CB-6471-480F-9BC9-AE4B9E8973FC}" type="pres">
      <dgm:prSet presAssocID="{1C230A42-2B3C-4A79-B287-03C9C268744F}" presName="overlap" presStyleCnt="0"/>
      <dgm:spPr/>
    </dgm:pt>
    <dgm:pt modelId="{060B932B-D913-4A6D-9A2C-6FD316DD0963}" type="pres">
      <dgm:prSet presAssocID="{1C230A42-2B3C-4A79-B287-03C9C268744F}" presName="chevronComposite2" presStyleCnt="0"/>
      <dgm:spPr/>
    </dgm:pt>
    <dgm:pt modelId="{2034108C-8D73-4179-B750-BA19905E75C3}" type="pres">
      <dgm:prSet presAssocID="{1C230A42-2B3C-4A79-B287-03C9C268744F}" presName="chevron2" presStyleLbl="sibTrans2D1" presStyleIdx="1" presStyleCnt="2"/>
      <dgm:spPr/>
    </dgm:pt>
    <dgm:pt modelId="{93116E8B-1E78-43BE-B23E-0FEB13663F2E}" type="pres">
      <dgm:prSet presAssocID="{1C230A42-2B3C-4A79-B287-03C9C268744F}" presName="spChevron2" presStyleCnt="0"/>
      <dgm:spPr/>
    </dgm:pt>
    <dgm:pt modelId="{60F082AE-719A-46CA-A751-50A54BE8D746}" type="pres">
      <dgm:prSet presAssocID="{8EF54AAD-801D-4112-84FE-8ADFB3266B39}" presName="last" presStyleCnt="0"/>
      <dgm:spPr/>
    </dgm:pt>
    <dgm:pt modelId="{BA03FC51-CAA1-4BE6-9D97-EFDABE7C251F}" type="pres">
      <dgm:prSet presAssocID="{8EF54AAD-801D-4112-84FE-8ADFB3266B39}" presName="circleTx" presStyleLbl="node1" presStyleIdx="18" presStyleCnt="19"/>
      <dgm:spPr/>
    </dgm:pt>
    <dgm:pt modelId="{4FFCD367-8C01-4C98-9E7E-20C5152BF035}" type="pres">
      <dgm:prSet presAssocID="{8EF54AAD-801D-4112-84FE-8ADFB3266B39}" presName="spN" presStyleCnt="0"/>
      <dgm:spPr/>
    </dgm:pt>
  </dgm:ptLst>
  <dgm:cxnLst>
    <dgm:cxn modelId="{C840AF09-44B8-4542-B5C1-A8C131D1CD89}" srcId="{712ACE1D-59A0-4E52-AF08-FD612759777B}" destId="{10169A3A-32C2-4CC2-80E8-A2063740C346}" srcOrd="0" destOrd="0" parTransId="{15E9F469-E8B7-419B-90A8-DC1620530083}" sibTransId="{1C230A42-2B3C-4A79-B287-03C9C268744F}"/>
    <dgm:cxn modelId="{EE8C210B-E55A-4056-BA61-78D5F484C028}" srcId="{10169A3A-32C2-4CC2-80E8-A2063740C346}" destId="{2F1CA87B-4848-4B43-A8E2-815F1915FC00}" srcOrd="0" destOrd="0" parTransId="{6D377858-2046-48C5-8438-E7BE350E5EB8}" sibTransId="{DB0040B8-78BE-47F0-987C-09D31CFB23FD}"/>
    <dgm:cxn modelId="{F6C3C928-0455-4B5C-A7EB-266A5D42E908}" srcId="{712ACE1D-59A0-4E52-AF08-FD612759777B}" destId="{8EF54AAD-801D-4112-84FE-8ADFB3266B39}" srcOrd="1" destOrd="0" parTransId="{15CC7B14-F233-472C-A52C-18B04AA0B3EA}" sibTransId="{09ACAAE9-5C5B-467A-80DE-552D93D3606A}"/>
    <dgm:cxn modelId="{51694561-BE85-4C77-A2DD-85F3145267C0}" type="presOf" srcId="{10169A3A-32C2-4CC2-80E8-A2063740C346}" destId="{61DE58BA-7F3A-4682-967A-FD0667C7B243}" srcOrd="0" destOrd="0" presId="urn:microsoft.com/office/officeart/2009/3/layout/RandomtoResultProcess"/>
    <dgm:cxn modelId="{AA6E9E54-0F3F-422D-89D1-6DAB0A120682}" type="presOf" srcId="{712ACE1D-59A0-4E52-AF08-FD612759777B}" destId="{D62227AF-47E8-42B6-AB09-8A07107B1B4B}" srcOrd="0" destOrd="0" presId="urn:microsoft.com/office/officeart/2009/3/layout/RandomtoResultProcess"/>
    <dgm:cxn modelId="{A49A37C4-1757-4074-8908-134EB44ED596}" type="presOf" srcId="{8EF54AAD-801D-4112-84FE-8ADFB3266B39}" destId="{BA03FC51-CAA1-4BE6-9D97-EFDABE7C251F}" srcOrd="0" destOrd="0" presId="urn:microsoft.com/office/officeart/2009/3/layout/RandomtoResultProcess"/>
    <dgm:cxn modelId="{7B822AF8-755B-4481-B2E1-B4BC1DACCD40}" type="presOf" srcId="{2F1CA87B-4848-4B43-A8E2-815F1915FC00}" destId="{784E82C1-2419-4673-9521-6ECAE8419379}" srcOrd="0" destOrd="0" presId="urn:microsoft.com/office/officeart/2009/3/layout/RandomtoResultProcess"/>
    <dgm:cxn modelId="{A04637C2-9CC0-4E3A-B2CC-98353CA0DBEA}" type="presParOf" srcId="{D62227AF-47E8-42B6-AB09-8A07107B1B4B}" destId="{90ED848C-CE75-4DA7-81FE-66DDA44F6DE4}" srcOrd="0" destOrd="0" presId="urn:microsoft.com/office/officeart/2009/3/layout/RandomtoResultProcess"/>
    <dgm:cxn modelId="{4F4F2EA6-5927-450F-989E-EB47954529AE}" type="presParOf" srcId="{90ED848C-CE75-4DA7-81FE-66DDA44F6DE4}" destId="{61DE58BA-7F3A-4682-967A-FD0667C7B243}" srcOrd="0" destOrd="0" presId="urn:microsoft.com/office/officeart/2009/3/layout/RandomtoResultProcess"/>
    <dgm:cxn modelId="{2C84E11C-3780-4059-8CA9-BA9A5CA94B65}" type="presParOf" srcId="{90ED848C-CE75-4DA7-81FE-66DDA44F6DE4}" destId="{784E82C1-2419-4673-9521-6ECAE8419379}" srcOrd="1" destOrd="0" presId="urn:microsoft.com/office/officeart/2009/3/layout/RandomtoResultProcess"/>
    <dgm:cxn modelId="{3671D7BF-D968-4440-ABD3-EA63AFCDEC0F}" type="presParOf" srcId="{90ED848C-CE75-4DA7-81FE-66DDA44F6DE4}" destId="{4B2B7A3B-64BE-40F3-921E-3F327061AB38}" srcOrd="2" destOrd="0" presId="urn:microsoft.com/office/officeart/2009/3/layout/RandomtoResultProcess"/>
    <dgm:cxn modelId="{5CD315AB-4CE8-44E6-A676-F435F2C77A9B}" type="presParOf" srcId="{90ED848C-CE75-4DA7-81FE-66DDA44F6DE4}" destId="{A86F1065-D7A1-4844-A466-E51B409AE30C}" srcOrd="3" destOrd="0" presId="urn:microsoft.com/office/officeart/2009/3/layout/RandomtoResultProcess"/>
    <dgm:cxn modelId="{3CBDBC02-3CD7-4FF6-AE90-BDCE9705C96F}" type="presParOf" srcId="{90ED848C-CE75-4DA7-81FE-66DDA44F6DE4}" destId="{AFCA0DFA-865D-4FC6-BD8A-6FF93973A92E}" srcOrd="4" destOrd="0" presId="urn:microsoft.com/office/officeart/2009/3/layout/RandomtoResultProcess"/>
    <dgm:cxn modelId="{435EB1FB-0FBC-4906-96A3-35ACDF8E4382}" type="presParOf" srcId="{90ED848C-CE75-4DA7-81FE-66DDA44F6DE4}" destId="{0661EC0D-24DC-4021-A78C-6D054E06BAAC}" srcOrd="5" destOrd="0" presId="urn:microsoft.com/office/officeart/2009/3/layout/RandomtoResultProcess"/>
    <dgm:cxn modelId="{52D99F05-0C11-4A64-AFEC-AA9570C7EE42}" type="presParOf" srcId="{90ED848C-CE75-4DA7-81FE-66DDA44F6DE4}" destId="{2F8DAE2B-863F-4B03-906F-A8B56886510B}" srcOrd="6" destOrd="0" presId="urn:microsoft.com/office/officeart/2009/3/layout/RandomtoResultProcess"/>
    <dgm:cxn modelId="{BE613984-0C76-4B60-BF5D-D5A4E8B4BD2C}" type="presParOf" srcId="{90ED848C-CE75-4DA7-81FE-66DDA44F6DE4}" destId="{FF8332DD-EF0C-4C47-886E-9EC7E026D0BA}" srcOrd="7" destOrd="0" presId="urn:microsoft.com/office/officeart/2009/3/layout/RandomtoResultProcess"/>
    <dgm:cxn modelId="{5FEB65FF-E5E1-404F-9BC7-FA347DC9B176}" type="presParOf" srcId="{90ED848C-CE75-4DA7-81FE-66DDA44F6DE4}" destId="{33AEA872-70FD-46EC-A2C2-88BFAE87E839}" srcOrd="8" destOrd="0" presId="urn:microsoft.com/office/officeart/2009/3/layout/RandomtoResultProcess"/>
    <dgm:cxn modelId="{79D31C3F-CD0C-4BB0-B05D-2E08916A34AA}" type="presParOf" srcId="{90ED848C-CE75-4DA7-81FE-66DDA44F6DE4}" destId="{8EAB44C9-BA34-4EB6-AD04-8EA648E6BDDC}" srcOrd="9" destOrd="0" presId="urn:microsoft.com/office/officeart/2009/3/layout/RandomtoResultProcess"/>
    <dgm:cxn modelId="{2E28ED4F-44F7-4F83-98E9-57CA035FA455}" type="presParOf" srcId="{90ED848C-CE75-4DA7-81FE-66DDA44F6DE4}" destId="{4628262B-D7C3-46B9-A8F7-B677BF21B77F}" srcOrd="10" destOrd="0" presId="urn:microsoft.com/office/officeart/2009/3/layout/RandomtoResultProcess"/>
    <dgm:cxn modelId="{4F59AA7E-67C0-4FDC-BD5C-D9EB372D0B75}" type="presParOf" srcId="{90ED848C-CE75-4DA7-81FE-66DDA44F6DE4}" destId="{876D49C0-3E56-442E-94ED-81BD5A74D66A}" srcOrd="11" destOrd="0" presId="urn:microsoft.com/office/officeart/2009/3/layout/RandomtoResultProcess"/>
    <dgm:cxn modelId="{76D9A2DE-9398-4E2C-8114-978595812F48}" type="presParOf" srcId="{90ED848C-CE75-4DA7-81FE-66DDA44F6DE4}" destId="{95047743-31EE-4439-A1B8-E6204B5E621B}" srcOrd="12" destOrd="0" presId="urn:microsoft.com/office/officeart/2009/3/layout/RandomtoResultProcess"/>
    <dgm:cxn modelId="{1AE7D449-2C09-4A13-9A33-462706DA15AA}" type="presParOf" srcId="{90ED848C-CE75-4DA7-81FE-66DDA44F6DE4}" destId="{1C417562-65AA-4E99-B481-CCBCAF28D226}" srcOrd="13" destOrd="0" presId="urn:microsoft.com/office/officeart/2009/3/layout/RandomtoResultProcess"/>
    <dgm:cxn modelId="{7EF0A331-354C-4803-B202-5CA43FDD9CA1}" type="presParOf" srcId="{90ED848C-CE75-4DA7-81FE-66DDA44F6DE4}" destId="{9E940688-CB60-4838-9996-14E1FE9BE69E}" srcOrd="14" destOrd="0" presId="urn:microsoft.com/office/officeart/2009/3/layout/RandomtoResultProcess"/>
    <dgm:cxn modelId="{5FA642E9-F5E9-40E6-97F2-F38C57FE4D67}" type="presParOf" srcId="{90ED848C-CE75-4DA7-81FE-66DDA44F6DE4}" destId="{34994F9B-58E8-466F-BFCC-F455487C1E1E}" srcOrd="15" destOrd="0" presId="urn:microsoft.com/office/officeart/2009/3/layout/RandomtoResultProcess"/>
    <dgm:cxn modelId="{009DE6FD-B5D6-400D-B0F0-EABE0E3237A3}" type="presParOf" srcId="{90ED848C-CE75-4DA7-81FE-66DDA44F6DE4}" destId="{0968A4F6-81AA-4CE5-933E-DB343B17000D}" srcOrd="16" destOrd="0" presId="urn:microsoft.com/office/officeart/2009/3/layout/RandomtoResultProcess"/>
    <dgm:cxn modelId="{08A5AB3B-79B4-4919-8B60-DE6822FB123B}" type="presParOf" srcId="{90ED848C-CE75-4DA7-81FE-66DDA44F6DE4}" destId="{69BD1010-69A2-46A0-AF18-F50AB1FF646D}" srcOrd="17" destOrd="0" presId="urn:microsoft.com/office/officeart/2009/3/layout/RandomtoResultProcess"/>
    <dgm:cxn modelId="{8D92D9FD-22AC-4EDA-A796-23CBAA9D0728}" type="presParOf" srcId="{90ED848C-CE75-4DA7-81FE-66DDA44F6DE4}" destId="{F1542FEE-2546-44F0-9857-97B840884880}" srcOrd="18" destOrd="0" presId="urn:microsoft.com/office/officeart/2009/3/layout/RandomtoResultProcess"/>
    <dgm:cxn modelId="{DDCE2FA4-CFFE-4C4D-A165-7C4CE0E17C61}" type="presParOf" srcId="{90ED848C-CE75-4DA7-81FE-66DDA44F6DE4}" destId="{AAE1788D-97E8-439D-B544-2EEB043317BD}" srcOrd="19" destOrd="0" presId="urn:microsoft.com/office/officeart/2009/3/layout/RandomtoResultProcess"/>
    <dgm:cxn modelId="{6EAC0E31-8C1D-4F7E-B1B8-80060EF778FF}" type="presParOf" srcId="{D62227AF-47E8-42B6-AB09-8A07107B1B4B}" destId="{DB7CCD6E-3A34-473C-8EBD-8E5E35B89786}" srcOrd="1" destOrd="0" presId="urn:microsoft.com/office/officeart/2009/3/layout/RandomtoResultProcess"/>
    <dgm:cxn modelId="{45461C3E-94BA-4BFA-8010-4458BA91446F}" type="presParOf" srcId="{DB7CCD6E-3A34-473C-8EBD-8E5E35B89786}" destId="{A64FA77C-4B74-45FA-A1D8-9F7A1F2BB16E}" srcOrd="0" destOrd="0" presId="urn:microsoft.com/office/officeart/2009/3/layout/RandomtoResultProcess"/>
    <dgm:cxn modelId="{F38C9437-15EE-4014-BBBE-8234A0C5784C}" type="presParOf" srcId="{DB7CCD6E-3A34-473C-8EBD-8E5E35B89786}" destId="{698C2E29-7C1E-45CF-B09A-AE3FA2DA72C8}" srcOrd="1" destOrd="0" presId="urn:microsoft.com/office/officeart/2009/3/layout/RandomtoResultProcess"/>
    <dgm:cxn modelId="{EB78723A-6D38-4DD3-BF4A-AF704988C509}" type="presParOf" srcId="{D62227AF-47E8-42B6-AB09-8A07107B1B4B}" destId="{F40E93CB-6471-480F-9BC9-AE4B9E8973FC}" srcOrd="2" destOrd="0" presId="urn:microsoft.com/office/officeart/2009/3/layout/RandomtoResultProcess"/>
    <dgm:cxn modelId="{97F9F5A2-13D6-4EDE-9558-EEEE0D4660C1}" type="presParOf" srcId="{D62227AF-47E8-42B6-AB09-8A07107B1B4B}" destId="{060B932B-D913-4A6D-9A2C-6FD316DD0963}" srcOrd="3" destOrd="0" presId="urn:microsoft.com/office/officeart/2009/3/layout/RandomtoResultProcess"/>
    <dgm:cxn modelId="{F9BF3B77-542B-4692-BE33-E48D9AE4B8A2}" type="presParOf" srcId="{060B932B-D913-4A6D-9A2C-6FD316DD0963}" destId="{2034108C-8D73-4179-B750-BA19905E75C3}" srcOrd="0" destOrd="0" presId="urn:microsoft.com/office/officeart/2009/3/layout/RandomtoResultProcess"/>
    <dgm:cxn modelId="{62AEE31D-F3E8-416E-A065-2E3E30392ECD}" type="presParOf" srcId="{060B932B-D913-4A6D-9A2C-6FD316DD0963}" destId="{93116E8B-1E78-43BE-B23E-0FEB13663F2E}" srcOrd="1" destOrd="0" presId="urn:microsoft.com/office/officeart/2009/3/layout/RandomtoResultProcess"/>
    <dgm:cxn modelId="{E723F78B-C37B-4F1D-A8A2-8B15A2964560}" type="presParOf" srcId="{D62227AF-47E8-42B6-AB09-8A07107B1B4B}" destId="{60F082AE-719A-46CA-A751-50A54BE8D746}" srcOrd="4" destOrd="0" presId="urn:microsoft.com/office/officeart/2009/3/layout/RandomtoResultProcess"/>
    <dgm:cxn modelId="{DA0F58CE-D507-4BED-B1B7-B5250C28F161}" type="presParOf" srcId="{60F082AE-719A-46CA-A751-50A54BE8D746}" destId="{BA03FC51-CAA1-4BE6-9D97-EFDABE7C251F}" srcOrd="0" destOrd="0" presId="urn:microsoft.com/office/officeart/2009/3/layout/RandomtoResultProcess"/>
    <dgm:cxn modelId="{B420D72A-DC28-4297-8D0D-C3658BF9D55F}" type="presParOf" srcId="{60F082AE-719A-46CA-A751-50A54BE8D746}" destId="{4FFCD367-8C01-4C98-9E7E-20C5152BF035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7BA7DB-881A-4D28-92F8-E9299D3ACC2A}" type="doc">
      <dgm:prSet loTypeId="urn:diagrams.loki3.com/TabbedArc+Icon" loCatId="relationship" qsTypeId="urn:microsoft.com/office/officeart/2005/8/quickstyle/3d1" qsCatId="3D" csTypeId="urn:microsoft.com/office/officeart/2005/8/colors/colorful5" csCatId="colorful" phldr="1"/>
      <dgm:spPr/>
    </dgm:pt>
    <dgm:pt modelId="{DBEB4C74-6C21-44E5-9ED1-0B826E3228A2}">
      <dgm:prSet phldrT="[Текст]" custT="1"/>
      <dgm:spPr/>
      <dgm:t>
        <a:bodyPr/>
        <a:lstStyle/>
        <a:p>
          <a:r>
            <a:rPr lang="ru-RU" sz="1800" b="1" dirty="0"/>
            <a:t>Для достижения детской цели нужно выполнить новое действие</a:t>
          </a:r>
        </a:p>
      </dgm:t>
    </dgm:pt>
    <dgm:pt modelId="{AC6BAB9C-4761-4614-B491-0C09F2D91E75}" type="parTrans" cxnId="{C2C20775-1075-40FE-81D0-36D874E52965}">
      <dgm:prSet/>
      <dgm:spPr/>
      <dgm:t>
        <a:bodyPr/>
        <a:lstStyle/>
        <a:p>
          <a:endParaRPr lang="ru-RU"/>
        </a:p>
      </dgm:t>
    </dgm:pt>
    <dgm:pt modelId="{4890A4D8-7186-453A-A932-FDA9ADC6EA84}" type="sibTrans" cxnId="{C2C20775-1075-40FE-81D0-36D874E52965}">
      <dgm:prSet/>
      <dgm:spPr/>
      <dgm:t>
        <a:bodyPr/>
        <a:lstStyle/>
        <a:p>
          <a:endParaRPr lang="ru-RU"/>
        </a:p>
      </dgm:t>
    </dgm:pt>
    <dgm:pt modelId="{9BC40DE3-0743-4623-999D-FB507CFBD190}">
      <dgm:prSet phldrT="[Текст]"/>
      <dgm:spPr/>
      <dgm:t>
        <a:bodyPr/>
        <a:lstStyle/>
        <a:p>
          <a:r>
            <a:rPr lang="ru-RU" b="1" dirty="0"/>
            <a:t>Затруднение – не знаю как его выполнить</a:t>
          </a:r>
        </a:p>
      </dgm:t>
    </dgm:pt>
    <dgm:pt modelId="{98E6AD9E-1EA1-48A6-9E68-64D193D1472A}" type="parTrans" cxnId="{39D911A8-45DD-4F57-A823-284A84C064FC}">
      <dgm:prSet/>
      <dgm:spPr/>
      <dgm:t>
        <a:bodyPr/>
        <a:lstStyle/>
        <a:p>
          <a:endParaRPr lang="ru-RU"/>
        </a:p>
      </dgm:t>
    </dgm:pt>
    <dgm:pt modelId="{A175AFC8-6AEA-47E3-BB5E-A845D7C5B486}" type="sibTrans" cxnId="{39D911A8-45DD-4F57-A823-284A84C064FC}">
      <dgm:prSet/>
      <dgm:spPr/>
      <dgm:t>
        <a:bodyPr/>
        <a:lstStyle/>
        <a:p>
          <a:endParaRPr lang="ru-RU"/>
        </a:p>
      </dgm:t>
    </dgm:pt>
    <dgm:pt modelId="{90CAEF5C-52C5-48B4-AEEC-27E71492B191}">
      <dgm:prSet phldrT="[Текст]"/>
      <dgm:spPr/>
      <dgm:t>
        <a:bodyPr/>
        <a:lstStyle/>
        <a:p>
          <a:r>
            <a:rPr lang="ru-RU" b="1" dirty="0"/>
            <a:t>Смогли? Почему не смогли? </a:t>
          </a:r>
        </a:p>
        <a:p>
          <a:r>
            <a:rPr lang="ru-RU" b="1" dirty="0"/>
            <a:t>Что сейчас надо узнать?</a:t>
          </a:r>
        </a:p>
      </dgm:t>
    </dgm:pt>
    <dgm:pt modelId="{70459D80-DBF3-4774-AB30-763A1AA5F4A5}" type="parTrans" cxnId="{54BCC381-1F7F-4F85-962F-A4F35AAE0D8E}">
      <dgm:prSet/>
      <dgm:spPr/>
      <dgm:t>
        <a:bodyPr/>
        <a:lstStyle/>
        <a:p>
          <a:endParaRPr lang="ru-RU"/>
        </a:p>
      </dgm:t>
    </dgm:pt>
    <dgm:pt modelId="{C3CEC6D8-908C-451D-BB38-52601B38DCA5}" type="sibTrans" cxnId="{54BCC381-1F7F-4F85-962F-A4F35AAE0D8E}">
      <dgm:prSet/>
      <dgm:spPr/>
      <dgm:t>
        <a:bodyPr/>
        <a:lstStyle/>
        <a:p>
          <a:endParaRPr lang="ru-RU"/>
        </a:p>
      </dgm:t>
    </dgm:pt>
    <dgm:pt modelId="{3443FA4E-9338-48F0-B3AC-4CDB02D98094}" type="pres">
      <dgm:prSet presAssocID="{967BA7DB-881A-4D28-92F8-E9299D3ACC2A}" presName="Name0" presStyleCnt="0">
        <dgm:presLayoutVars>
          <dgm:dir/>
          <dgm:resizeHandles val="exact"/>
        </dgm:presLayoutVars>
      </dgm:prSet>
      <dgm:spPr/>
    </dgm:pt>
    <dgm:pt modelId="{BFFC4E2F-42A8-4307-BC90-1AAB2A9F26ED}" type="pres">
      <dgm:prSet presAssocID="{DBEB4C74-6C21-44E5-9ED1-0B826E3228A2}" presName="twoplus" presStyleLbl="node1" presStyleIdx="0" presStyleCnt="3">
        <dgm:presLayoutVars>
          <dgm:bulletEnabled val="1"/>
        </dgm:presLayoutVars>
      </dgm:prSet>
      <dgm:spPr/>
    </dgm:pt>
    <dgm:pt modelId="{4AA95F9C-1A00-46A5-B1EC-0A697F06E172}" type="pres">
      <dgm:prSet presAssocID="{9BC40DE3-0743-4623-999D-FB507CFBD190}" presName="twoplus" presStyleLbl="node1" presStyleIdx="1" presStyleCnt="3">
        <dgm:presLayoutVars>
          <dgm:bulletEnabled val="1"/>
        </dgm:presLayoutVars>
      </dgm:prSet>
      <dgm:spPr/>
    </dgm:pt>
    <dgm:pt modelId="{62441907-BA95-436E-B8F0-72C21A3A1E02}" type="pres">
      <dgm:prSet presAssocID="{90CAEF5C-52C5-48B4-AEEC-27E71492B191}" presName="twoplus" presStyleLbl="node1" presStyleIdx="2" presStyleCnt="3" custScaleY="111373">
        <dgm:presLayoutVars>
          <dgm:bulletEnabled val="1"/>
        </dgm:presLayoutVars>
      </dgm:prSet>
      <dgm:spPr/>
    </dgm:pt>
  </dgm:ptLst>
  <dgm:cxnLst>
    <dgm:cxn modelId="{95651B66-1A7F-472F-840E-76E76E0955C2}" type="presOf" srcId="{DBEB4C74-6C21-44E5-9ED1-0B826E3228A2}" destId="{BFFC4E2F-42A8-4307-BC90-1AAB2A9F26ED}" srcOrd="0" destOrd="0" presId="urn:diagrams.loki3.com/TabbedArc+Icon"/>
    <dgm:cxn modelId="{08F73947-0890-429D-A2F6-C7EC9FC943D9}" type="presOf" srcId="{9BC40DE3-0743-4623-999D-FB507CFBD190}" destId="{4AA95F9C-1A00-46A5-B1EC-0A697F06E172}" srcOrd="0" destOrd="0" presId="urn:diagrams.loki3.com/TabbedArc+Icon"/>
    <dgm:cxn modelId="{C2C20775-1075-40FE-81D0-36D874E52965}" srcId="{967BA7DB-881A-4D28-92F8-E9299D3ACC2A}" destId="{DBEB4C74-6C21-44E5-9ED1-0B826E3228A2}" srcOrd="0" destOrd="0" parTransId="{AC6BAB9C-4761-4614-B491-0C09F2D91E75}" sibTransId="{4890A4D8-7186-453A-A932-FDA9ADC6EA84}"/>
    <dgm:cxn modelId="{54BCC381-1F7F-4F85-962F-A4F35AAE0D8E}" srcId="{967BA7DB-881A-4D28-92F8-E9299D3ACC2A}" destId="{90CAEF5C-52C5-48B4-AEEC-27E71492B191}" srcOrd="2" destOrd="0" parTransId="{70459D80-DBF3-4774-AB30-763A1AA5F4A5}" sibTransId="{C3CEC6D8-908C-451D-BB38-52601B38DCA5}"/>
    <dgm:cxn modelId="{39D911A8-45DD-4F57-A823-284A84C064FC}" srcId="{967BA7DB-881A-4D28-92F8-E9299D3ACC2A}" destId="{9BC40DE3-0743-4623-999D-FB507CFBD190}" srcOrd="1" destOrd="0" parTransId="{98E6AD9E-1EA1-48A6-9E68-64D193D1472A}" sibTransId="{A175AFC8-6AEA-47E3-BB5E-A845D7C5B486}"/>
    <dgm:cxn modelId="{1DB27FC7-AA12-4516-B4CC-38D214E030BB}" type="presOf" srcId="{967BA7DB-881A-4D28-92F8-E9299D3ACC2A}" destId="{3443FA4E-9338-48F0-B3AC-4CDB02D98094}" srcOrd="0" destOrd="0" presId="urn:diagrams.loki3.com/TabbedArc+Icon"/>
    <dgm:cxn modelId="{4BAF69D2-9CFC-4C87-8825-7FE4C205DC5D}" type="presOf" srcId="{90CAEF5C-52C5-48B4-AEEC-27E71492B191}" destId="{62441907-BA95-436E-B8F0-72C21A3A1E02}" srcOrd="0" destOrd="0" presId="urn:diagrams.loki3.com/TabbedArc+Icon"/>
    <dgm:cxn modelId="{B2D8061D-10A6-4239-83A4-CFE306E8735E}" type="presParOf" srcId="{3443FA4E-9338-48F0-B3AC-4CDB02D98094}" destId="{BFFC4E2F-42A8-4307-BC90-1AAB2A9F26ED}" srcOrd="0" destOrd="0" presId="urn:diagrams.loki3.com/TabbedArc+Icon"/>
    <dgm:cxn modelId="{BAB0C70A-957F-4E8D-A0CC-EA3604AAF658}" type="presParOf" srcId="{3443FA4E-9338-48F0-B3AC-4CDB02D98094}" destId="{4AA95F9C-1A00-46A5-B1EC-0A697F06E172}" srcOrd="1" destOrd="0" presId="urn:diagrams.loki3.com/TabbedArc+Icon"/>
    <dgm:cxn modelId="{546F0DE7-D563-4EA4-9B05-A22664D9F4F5}" type="presParOf" srcId="{3443FA4E-9338-48F0-B3AC-4CDB02D98094}" destId="{62441907-BA95-436E-B8F0-72C21A3A1E02}" srcOrd="2" destOrd="0" presId="urn:diagrams.loki3.com/TabbedArc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53579D-BF4B-458A-9D82-F242563CCF23}" type="doc">
      <dgm:prSet loTypeId="urn:microsoft.com/office/officeart/2005/8/layout/radial3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55DFE25-8E48-4311-B9EC-590B6DBADA23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Выбираем способ преодоления затруднения </a:t>
          </a:r>
        </a:p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Что можно сделать, если чего-то не знаешь?</a:t>
          </a:r>
        </a:p>
      </dgm:t>
    </dgm:pt>
    <dgm:pt modelId="{346DD159-6795-47D8-994F-223721CF9FD5}" type="parTrans" cxnId="{F0D9E41B-CCA7-4B73-9791-2DEA406E023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68FC1D-CD26-4ADD-8660-A3C87FF52196}" type="sibTrans" cxnId="{F0D9E41B-CCA7-4B73-9791-2DEA406E023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3BD2A-6DC4-4293-A46F-0AFE58BFFB23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Спросить у того, кто знает</a:t>
          </a:r>
        </a:p>
      </dgm:t>
    </dgm:pt>
    <dgm:pt modelId="{CFDD733F-14FF-4ADF-BF88-9040C7BCFFE6}" type="parTrans" cxnId="{5799C872-E3E4-4264-B389-7FDFF8F9B11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81FC41-DBD2-4A7F-96DC-690F8E86F9A2}" type="sibTrans" cxnId="{5799C872-E3E4-4264-B389-7FDFF8F9B11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00DF97-403B-4321-8F27-27C90FBE6823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Догадаться самому</a:t>
          </a:r>
        </a:p>
      </dgm:t>
    </dgm:pt>
    <dgm:pt modelId="{B4D4ABE3-FD0F-46BD-B9A6-1C14A04DA0EF}" type="parTrans" cxnId="{9C8F1C1A-7328-4328-B806-BD066D0A4B3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6FB70D-A9F3-4144-BAE1-9812495227D4}" type="sibTrans" cxnId="{9C8F1C1A-7328-4328-B806-BD066D0A4B3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025DDA-0F3B-4F94-8E5F-C34262B115ED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Посмотреть в книге </a:t>
          </a:r>
        </a:p>
      </dgm:t>
    </dgm:pt>
    <dgm:pt modelId="{2A62A65F-6B44-4A91-BB85-88EADAF5033D}" type="parTrans" cxnId="{B82F528D-A4DE-4E32-8CA9-E4AD7A36FE7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FCDB30-ABF7-49AD-B440-5E1C22F05076}" type="sibTrans" cxnId="{B82F528D-A4DE-4E32-8CA9-E4AD7A36FE7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4D4157-7A47-482F-BECB-E8D708DFE244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Придумать самому и проверить себя</a:t>
          </a:r>
        </a:p>
      </dgm:t>
    </dgm:pt>
    <dgm:pt modelId="{C6BF5D1F-90B7-4B6F-9B63-BDF4BAE66776}" type="sibTrans" cxnId="{F9451EEB-8C14-4DC8-873B-93CD2CC6A87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50D2F7-D2F0-4223-BA52-BE5D19289D63}" type="parTrans" cxnId="{F9451EEB-8C14-4DC8-873B-93CD2CC6A87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537C89-32A4-4E41-8661-8C71BCDD4705}" type="pres">
      <dgm:prSet presAssocID="{E553579D-BF4B-458A-9D82-F242563CCF23}" presName="composite" presStyleCnt="0">
        <dgm:presLayoutVars>
          <dgm:chMax val="1"/>
          <dgm:dir/>
          <dgm:resizeHandles val="exact"/>
        </dgm:presLayoutVars>
      </dgm:prSet>
      <dgm:spPr/>
    </dgm:pt>
    <dgm:pt modelId="{4B367B67-F8EC-457E-9044-C411EE390F16}" type="pres">
      <dgm:prSet presAssocID="{E553579D-BF4B-458A-9D82-F242563CCF23}" presName="radial" presStyleCnt="0">
        <dgm:presLayoutVars>
          <dgm:animLvl val="ctr"/>
        </dgm:presLayoutVars>
      </dgm:prSet>
      <dgm:spPr/>
    </dgm:pt>
    <dgm:pt modelId="{55E18F6A-DCB2-4440-BAD0-CCAACCC0297E}" type="pres">
      <dgm:prSet presAssocID="{055DFE25-8E48-4311-B9EC-590B6DBADA23}" presName="centerShape" presStyleLbl="vennNode1" presStyleIdx="0" presStyleCnt="5" custScaleX="176784" custScaleY="72010" custLinFactNeighborX="1647" custLinFactNeighborY="-6026"/>
      <dgm:spPr/>
    </dgm:pt>
    <dgm:pt modelId="{88B38059-41F6-40D9-95A0-3295F19DF64E}" type="pres">
      <dgm:prSet presAssocID="{F563BD2A-6DC4-4293-A46F-0AFE58BFFB23}" presName="node" presStyleLbl="vennNode1" presStyleIdx="1" presStyleCnt="5" custScaleX="177907" custScaleY="93171" custRadScaleRad="104991" custRadScaleInc="-38439">
        <dgm:presLayoutVars>
          <dgm:bulletEnabled val="1"/>
        </dgm:presLayoutVars>
      </dgm:prSet>
      <dgm:spPr/>
    </dgm:pt>
    <dgm:pt modelId="{D63AA823-F56A-4A10-9DB0-4B24219ECEEC}" type="pres">
      <dgm:prSet presAssocID="{4700DF97-403B-4321-8F27-27C90FBE6823}" presName="node" presStyleLbl="vennNode1" presStyleIdx="2" presStyleCnt="5" custScaleX="157498" custScaleY="102667" custRadScaleRad="160788" custRadScaleInc="-6725">
        <dgm:presLayoutVars>
          <dgm:bulletEnabled val="1"/>
        </dgm:presLayoutVars>
      </dgm:prSet>
      <dgm:spPr/>
    </dgm:pt>
    <dgm:pt modelId="{DDF52AAF-3528-4F51-A3A8-07B3F8BF2647}" type="pres">
      <dgm:prSet presAssocID="{E94D4157-7A47-482F-BECB-E8D708DFE244}" presName="node" presStyleLbl="vennNode1" presStyleIdx="3" presStyleCnt="5" custScaleX="165128" custScaleY="91438" custRadScaleRad="120280" custRadScaleInc="-151783">
        <dgm:presLayoutVars>
          <dgm:bulletEnabled val="1"/>
        </dgm:presLayoutVars>
      </dgm:prSet>
      <dgm:spPr/>
    </dgm:pt>
    <dgm:pt modelId="{79F1DEBA-ACD7-4E2D-B04A-BFD2485898C6}" type="pres">
      <dgm:prSet presAssocID="{21025DDA-0F3B-4F94-8E5F-C34262B115ED}" presName="node" presStyleLbl="vennNode1" presStyleIdx="4" presStyleCnt="5" custScaleX="138332" custScaleY="90521" custRadScaleRad="154244" custRadScaleInc="7112">
        <dgm:presLayoutVars>
          <dgm:bulletEnabled val="1"/>
        </dgm:presLayoutVars>
      </dgm:prSet>
      <dgm:spPr/>
    </dgm:pt>
  </dgm:ptLst>
  <dgm:cxnLst>
    <dgm:cxn modelId="{9C8F1C1A-7328-4328-B806-BD066D0A4B3D}" srcId="{055DFE25-8E48-4311-B9EC-590B6DBADA23}" destId="{4700DF97-403B-4321-8F27-27C90FBE6823}" srcOrd="1" destOrd="0" parTransId="{B4D4ABE3-FD0F-46BD-B9A6-1C14A04DA0EF}" sibTransId="{6E6FB70D-A9F3-4144-BAE1-9812495227D4}"/>
    <dgm:cxn modelId="{6581841A-3C60-4759-9FC6-908570C17E31}" type="presOf" srcId="{F563BD2A-6DC4-4293-A46F-0AFE58BFFB23}" destId="{88B38059-41F6-40D9-95A0-3295F19DF64E}" srcOrd="0" destOrd="0" presId="urn:microsoft.com/office/officeart/2005/8/layout/radial3"/>
    <dgm:cxn modelId="{F0D9E41B-CCA7-4B73-9791-2DEA406E0236}" srcId="{E553579D-BF4B-458A-9D82-F242563CCF23}" destId="{055DFE25-8E48-4311-B9EC-590B6DBADA23}" srcOrd="0" destOrd="0" parTransId="{346DD159-6795-47D8-994F-223721CF9FD5}" sibTransId="{B868FC1D-CD26-4ADD-8660-A3C87FF52196}"/>
    <dgm:cxn modelId="{B1F3CC1E-7569-4D9C-A33B-6BCDDD253D2C}" type="presOf" srcId="{055DFE25-8E48-4311-B9EC-590B6DBADA23}" destId="{55E18F6A-DCB2-4440-BAD0-CCAACCC0297E}" srcOrd="0" destOrd="0" presId="urn:microsoft.com/office/officeart/2005/8/layout/radial3"/>
    <dgm:cxn modelId="{5A379D25-0B9F-4757-A2A5-67F023446825}" type="presOf" srcId="{E553579D-BF4B-458A-9D82-F242563CCF23}" destId="{32537C89-32A4-4E41-8661-8C71BCDD4705}" srcOrd="0" destOrd="0" presId="urn:microsoft.com/office/officeart/2005/8/layout/radial3"/>
    <dgm:cxn modelId="{5799C872-E3E4-4264-B389-7FDFF8F9B115}" srcId="{055DFE25-8E48-4311-B9EC-590B6DBADA23}" destId="{F563BD2A-6DC4-4293-A46F-0AFE58BFFB23}" srcOrd="0" destOrd="0" parTransId="{CFDD733F-14FF-4ADF-BF88-9040C7BCFFE6}" sibTransId="{1181FC41-DBD2-4A7F-96DC-690F8E86F9A2}"/>
    <dgm:cxn modelId="{03FB7E7C-E9E3-4AA6-891C-8EB45CAAB813}" type="presOf" srcId="{E94D4157-7A47-482F-BECB-E8D708DFE244}" destId="{DDF52AAF-3528-4F51-A3A8-07B3F8BF2647}" srcOrd="0" destOrd="0" presId="urn:microsoft.com/office/officeart/2005/8/layout/radial3"/>
    <dgm:cxn modelId="{B82F528D-A4DE-4E32-8CA9-E4AD7A36FE74}" srcId="{055DFE25-8E48-4311-B9EC-590B6DBADA23}" destId="{21025DDA-0F3B-4F94-8E5F-C34262B115ED}" srcOrd="3" destOrd="0" parTransId="{2A62A65F-6B44-4A91-BB85-88EADAF5033D}" sibTransId="{55FCDB30-ABF7-49AD-B440-5E1C22F05076}"/>
    <dgm:cxn modelId="{4F8E75A4-BB1A-4584-9B51-9E54BACED5FA}" type="presOf" srcId="{21025DDA-0F3B-4F94-8E5F-C34262B115ED}" destId="{79F1DEBA-ACD7-4E2D-B04A-BFD2485898C6}" srcOrd="0" destOrd="0" presId="urn:microsoft.com/office/officeart/2005/8/layout/radial3"/>
    <dgm:cxn modelId="{BF4DD4C5-A921-4A68-A3F6-8FF7F61FB793}" type="presOf" srcId="{4700DF97-403B-4321-8F27-27C90FBE6823}" destId="{D63AA823-F56A-4A10-9DB0-4B24219ECEEC}" srcOrd="0" destOrd="0" presId="urn:microsoft.com/office/officeart/2005/8/layout/radial3"/>
    <dgm:cxn modelId="{F9451EEB-8C14-4DC8-873B-93CD2CC6A878}" srcId="{055DFE25-8E48-4311-B9EC-590B6DBADA23}" destId="{E94D4157-7A47-482F-BECB-E8D708DFE244}" srcOrd="2" destOrd="0" parTransId="{7A50D2F7-D2F0-4223-BA52-BE5D19289D63}" sibTransId="{C6BF5D1F-90B7-4B6F-9B63-BDF4BAE66776}"/>
    <dgm:cxn modelId="{F2B351E6-7CFC-4942-BB12-60D3EF2714B0}" type="presParOf" srcId="{32537C89-32A4-4E41-8661-8C71BCDD4705}" destId="{4B367B67-F8EC-457E-9044-C411EE390F16}" srcOrd="0" destOrd="0" presId="urn:microsoft.com/office/officeart/2005/8/layout/radial3"/>
    <dgm:cxn modelId="{8C24E42D-F83A-4A88-B4A6-5E826199A59B}" type="presParOf" srcId="{4B367B67-F8EC-457E-9044-C411EE390F16}" destId="{55E18F6A-DCB2-4440-BAD0-CCAACCC0297E}" srcOrd="0" destOrd="0" presId="urn:microsoft.com/office/officeart/2005/8/layout/radial3"/>
    <dgm:cxn modelId="{E604E246-436D-45C1-8B89-F84BB92AE362}" type="presParOf" srcId="{4B367B67-F8EC-457E-9044-C411EE390F16}" destId="{88B38059-41F6-40D9-95A0-3295F19DF64E}" srcOrd="1" destOrd="0" presId="urn:microsoft.com/office/officeart/2005/8/layout/radial3"/>
    <dgm:cxn modelId="{552E0198-AA61-47CE-8C54-7BDA1E2185F5}" type="presParOf" srcId="{4B367B67-F8EC-457E-9044-C411EE390F16}" destId="{D63AA823-F56A-4A10-9DB0-4B24219ECEEC}" srcOrd="2" destOrd="0" presId="urn:microsoft.com/office/officeart/2005/8/layout/radial3"/>
    <dgm:cxn modelId="{21755C6E-9BB4-4D96-8F3D-50C459F357F3}" type="presParOf" srcId="{4B367B67-F8EC-457E-9044-C411EE390F16}" destId="{DDF52AAF-3528-4F51-A3A8-07B3F8BF2647}" srcOrd="3" destOrd="0" presId="urn:microsoft.com/office/officeart/2005/8/layout/radial3"/>
    <dgm:cxn modelId="{A09B4585-45C2-4418-A826-4DAB4BAC0039}" type="presParOf" srcId="{4B367B67-F8EC-457E-9044-C411EE390F16}" destId="{79F1DEBA-ACD7-4E2D-B04A-BFD2485898C6}" srcOrd="4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4A54CC-19AB-4582-B3EA-CCAB395197A3}" type="doc">
      <dgm:prSet loTypeId="urn:microsoft.com/office/officeart/2005/8/layout/arrow2" loCatId="process" qsTypeId="urn:microsoft.com/office/officeart/2005/8/quickstyle/simple1" qsCatId="simple" csTypeId="urn:microsoft.com/office/officeart/2005/8/colors/accent2_2" csCatId="accent2" phldr="1"/>
      <dgm:spPr/>
    </dgm:pt>
    <dgm:pt modelId="{1A43D691-5CEA-4A8D-95DE-A130C4850EEB}">
      <dgm:prSet phldrT="[Текст]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algn="ctr"/>
          <a:r>
            <a: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Новое знание</a:t>
          </a:r>
        </a:p>
      </dgm:t>
    </dgm:pt>
    <dgm:pt modelId="{EDFA97B3-30EA-4AAC-ABDA-1D62272347DB}" type="parTrans" cxnId="{A804286A-FDDC-4A17-8288-ADD487E0816F}">
      <dgm:prSet/>
      <dgm:spPr/>
      <dgm:t>
        <a:bodyPr/>
        <a:lstStyle/>
        <a:p>
          <a:endParaRPr lang="ru-RU"/>
        </a:p>
      </dgm:t>
    </dgm:pt>
    <dgm:pt modelId="{D5B09349-3F6C-4466-9736-74EAF8457C92}" type="sibTrans" cxnId="{A804286A-FDDC-4A17-8288-ADD487E0816F}">
      <dgm:prSet/>
      <dgm:spPr/>
      <dgm:t>
        <a:bodyPr/>
        <a:lstStyle/>
        <a:p>
          <a:endParaRPr lang="ru-RU"/>
        </a:p>
      </dgm:t>
    </dgm:pt>
    <dgm:pt modelId="{BE77B348-0FC4-4B8F-BF26-47A7B6514504}">
      <dgm:prSet phldrT="[Текст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ru-RU" sz="1800" dirty="0">
              <a:ln>
                <a:solidFill>
                  <a:srgbClr val="00B050"/>
                </a:solidFill>
              </a:ln>
              <a:solidFill>
                <a:srgbClr val="00B050"/>
              </a:solidFill>
            </a:rPr>
            <a:t>Дидактическая игра</a:t>
          </a:r>
        </a:p>
      </dgm:t>
    </dgm:pt>
    <dgm:pt modelId="{057014AC-928C-4778-A4F1-8A4B098CFAEA}" type="parTrans" cxnId="{9FEF77F0-2713-4242-BB41-EAFC0861432F}">
      <dgm:prSet/>
      <dgm:spPr/>
      <dgm:t>
        <a:bodyPr/>
        <a:lstStyle/>
        <a:p>
          <a:endParaRPr lang="ru-RU"/>
        </a:p>
      </dgm:t>
    </dgm:pt>
    <dgm:pt modelId="{426D2F72-361E-41CF-AB6A-15D62827EDCE}" type="sibTrans" cxnId="{9FEF77F0-2713-4242-BB41-EAFC0861432F}">
      <dgm:prSet/>
      <dgm:spPr/>
      <dgm:t>
        <a:bodyPr/>
        <a:lstStyle/>
        <a:p>
          <a:endParaRPr lang="ru-RU"/>
        </a:p>
      </dgm:t>
    </dgm:pt>
    <dgm:pt modelId="{AE371DA1-3BE5-406A-8241-94531781EB71}" type="pres">
      <dgm:prSet presAssocID="{734A54CC-19AB-4582-B3EA-CCAB395197A3}" presName="arrowDiagram" presStyleCnt="0">
        <dgm:presLayoutVars>
          <dgm:chMax val="5"/>
          <dgm:dir/>
          <dgm:resizeHandles val="exact"/>
        </dgm:presLayoutVars>
      </dgm:prSet>
      <dgm:spPr/>
    </dgm:pt>
    <dgm:pt modelId="{7834337B-3D50-4916-A897-27FE9A2AF67C}" type="pres">
      <dgm:prSet presAssocID="{734A54CC-19AB-4582-B3EA-CCAB395197A3}" presName="arrow" presStyleLbl="bgShp" presStyleIdx="0" presStyleCnt="1"/>
      <dgm:spPr/>
    </dgm:pt>
    <dgm:pt modelId="{6503F354-4713-4F32-91E0-CFD261CC9EA8}" type="pres">
      <dgm:prSet presAssocID="{734A54CC-19AB-4582-B3EA-CCAB395197A3}" presName="arrowDiagram2" presStyleCnt="0"/>
      <dgm:spPr/>
    </dgm:pt>
    <dgm:pt modelId="{4D2DEBC6-79C3-4085-B45B-E7C198D05319}" type="pres">
      <dgm:prSet presAssocID="{1A43D691-5CEA-4A8D-95DE-A130C4850EEB}" presName="bullet2a" presStyleLbl="node1" presStyleIdx="0" presStyleCnt="2" custLinFactX="-300000" custLinFactY="300000" custLinFactNeighborX="-353210" custLinFactNeighborY="371523"/>
      <dgm:spPr/>
    </dgm:pt>
    <dgm:pt modelId="{7D7D4A16-FB4F-4324-AB2B-85A044BD6710}" type="pres">
      <dgm:prSet presAssocID="{1A43D691-5CEA-4A8D-95DE-A130C4850EEB}" presName="textBox2a" presStyleLbl="revTx" presStyleIdx="0" presStyleCnt="2" custScaleX="135232" custScaleY="23508" custLinFactNeighborX="-55487" custLinFactNeighborY="32083">
        <dgm:presLayoutVars>
          <dgm:bulletEnabled val="1"/>
        </dgm:presLayoutVars>
      </dgm:prSet>
      <dgm:spPr/>
    </dgm:pt>
    <dgm:pt modelId="{531B14BD-6E3C-43AA-9673-3E009C164C87}" type="pres">
      <dgm:prSet presAssocID="{BE77B348-0FC4-4B8F-BF26-47A7B6514504}" presName="bullet2b" presStyleLbl="node1" presStyleIdx="1" presStyleCnt="2" custLinFactNeighborX="-9109" custLinFactNeighborY="-548"/>
      <dgm:spPr/>
    </dgm:pt>
    <dgm:pt modelId="{9D8353B9-0E9D-439E-B2CA-E0E0669EB469}" type="pres">
      <dgm:prSet presAssocID="{BE77B348-0FC4-4B8F-BF26-47A7B6514504}" presName="textBox2b" presStyleLbl="revTx" presStyleIdx="1" presStyleCnt="2" custScaleX="160264" custScaleY="19256" custLinFactNeighborX="-235" custLinFactNeighborY="-23231">
        <dgm:presLayoutVars>
          <dgm:bulletEnabled val="1"/>
        </dgm:presLayoutVars>
      </dgm:prSet>
      <dgm:spPr/>
    </dgm:pt>
  </dgm:ptLst>
  <dgm:cxnLst>
    <dgm:cxn modelId="{BCA3AC1E-B6BE-4E08-8D9A-EA7F118EC2D9}" type="presOf" srcId="{734A54CC-19AB-4582-B3EA-CCAB395197A3}" destId="{AE371DA1-3BE5-406A-8241-94531781EB71}" srcOrd="0" destOrd="0" presId="urn:microsoft.com/office/officeart/2005/8/layout/arrow2"/>
    <dgm:cxn modelId="{FB1F9436-F111-49F2-A6CD-FA6558242423}" type="presOf" srcId="{BE77B348-0FC4-4B8F-BF26-47A7B6514504}" destId="{9D8353B9-0E9D-439E-B2CA-E0E0669EB469}" srcOrd="0" destOrd="0" presId="urn:microsoft.com/office/officeart/2005/8/layout/arrow2"/>
    <dgm:cxn modelId="{33147745-73F4-4014-8F8C-B0ACF648B9EF}" type="presOf" srcId="{1A43D691-5CEA-4A8D-95DE-A130C4850EEB}" destId="{7D7D4A16-FB4F-4324-AB2B-85A044BD6710}" srcOrd="0" destOrd="0" presId="urn:microsoft.com/office/officeart/2005/8/layout/arrow2"/>
    <dgm:cxn modelId="{A804286A-FDDC-4A17-8288-ADD487E0816F}" srcId="{734A54CC-19AB-4582-B3EA-CCAB395197A3}" destId="{1A43D691-5CEA-4A8D-95DE-A130C4850EEB}" srcOrd="0" destOrd="0" parTransId="{EDFA97B3-30EA-4AAC-ABDA-1D62272347DB}" sibTransId="{D5B09349-3F6C-4466-9736-74EAF8457C92}"/>
    <dgm:cxn modelId="{9FEF77F0-2713-4242-BB41-EAFC0861432F}" srcId="{734A54CC-19AB-4582-B3EA-CCAB395197A3}" destId="{BE77B348-0FC4-4B8F-BF26-47A7B6514504}" srcOrd="1" destOrd="0" parTransId="{057014AC-928C-4778-A4F1-8A4B098CFAEA}" sibTransId="{426D2F72-361E-41CF-AB6A-15D62827EDCE}"/>
    <dgm:cxn modelId="{FAD30B7A-F5A3-4E8D-803E-C2946844EB38}" type="presParOf" srcId="{AE371DA1-3BE5-406A-8241-94531781EB71}" destId="{7834337B-3D50-4916-A897-27FE9A2AF67C}" srcOrd="0" destOrd="0" presId="urn:microsoft.com/office/officeart/2005/8/layout/arrow2"/>
    <dgm:cxn modelId="{66B6F762-48D0-41C7-A35D-E1D13C2E6C1C}" type="presParOf" srcId="{AE371DA1-3BE5-406A-8241-94531781EB71}" destId="{6503F354-4713-4F32-91E0-CFD261CC9EA8}" srcOrd="1" destOrd="0" presId="urn:microsoft.com/office/officeart/2005/8/layout/arrow2"/>
    <dgm:cxn modelId="{3831BCDA-8C31-4EB9-A023-0224A22FCE29}" type="presParOf" srcId="{6503F354-4713-4F32-91E0-CFD261CC9EA8}" destId="{4D2DEBC6-79C3-4085-B45B-E7C198D05319}" srcOrd="0" destOrd="0" presId="urn:microsoft.com/office/officeart/2005/8/layout/arrow2"/>
    <dgm:cxn modelId="{7D94A6DD-AC39-44CB-8176-E1A07821ADD7}" type="presParOf" srcId="{6503F354-4713-4F32-91E0-CFD261CC9EA8}" destId="{7D7D4A16-FB4F-4324-AB2B-85A044BD6710}" srcOrd="1" destOrd="0" presId="urn:microsoft.com/office/officeart/2005/8/layout/arrow2"/>
    <dgm:cxn modelId="{EEEB92C4-4A9E-4949-9E3B-EF1206425815}" type="presParOf" srcId="{6503F354-4713-4F32-91E0-CFD261CC9EA8}" destId="{531B14BD-6E3C-43AA-9673-3E009C164C87}" srcOrd="2" destOrd="0" presId="urn:microsoft.com/office/officeart/2005/8/layout/arrow2"/>
    <dgm:cxn modelId="{88CE2F74-88AC-4292-A59D-82243781DBC4}" type="presParOf" srcId="{6503F354-4713-4F32-91E0-CFD261CC9EA8}" destId="{9D8353B9-0E9D-439E-B2CA-E0E0669EB469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AD79548-ECEB-446A-BABE-5080648E7413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4C51251-3DDB-46C9-A543-C5B7DB7DC27B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Фиксирование достижения цели</a:t>
          </a:r>
        </a:p>
      </dgm:t>
    </dgm:pt>
    <dgm:pt modelId="{E1EA5615-0152-4669-88B5-FE9A281963A5}" type="parTrans" cxnId="{7728E26D-5AC7-4A76-AD2A-D80D72FBDC7F}">
      <dgm:prSet/>
      <dgm:spPr/>
      <dgm:t>
        <a:bodyPr/>
        <a:lstStyle/>
        <a:p>
          <a:endParaRPr lang="ru-RU"/>
        </a:p>
      </dgm:t>
    </dgm:pt>
    <dgm:pt modelId="{B5424A6C-F9BB-4E8B-896C-62AA0CAA68F5}" type="sibTrans" cxnId="{7728E26D-5AC7-4A76-AD2A-D80D72FBDC7F}">
      <dgm:prSet/>
      <dgm:spPr/>
      <dgm:t>
        <a:bodyPr/>
        <a:lstStyle/>
        <a:p>
          <a:endParaRPr lang="ru-RU"/>
        </a:p>
      </dgm:t>
    </dgm:pt>
    <dgm:pt modelId="{673E0B8F-40B4-42C3-9A15-7A5B163AD9DA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Где были? Чем занимались? Кому помогли?</a:t>
          </a:r>
        </a:p>
      </dgm:t>
    </dgm:pt>
    <dgm:pt modelId="{CC6177E9-EF29-43B2-B0EF-B085545674E1}" type="parTrans" cxnId="{1B467053-8E77-4417-B801-5E148AD12DCD}">
      <dgm:prSet/>
      <dgm:spPr/>
      <dgm:t>
        <a:bodyPr/>
        <a:lstStyle/>
        <a:p>
          <a:endParaRPr lang="ru-RU"/>
        </a:p>
      </dgm:t>
    </dgm:pt>
    <dgm:pt modelId="{1ED6D177-9CCD-4E0B-9C02-9205021DA31C}" type="sibTrans" cxnId="{1B467053-8E77-4417-B801-5E148AD12DCD}">
      <dgm:prSet/>
      <dgm:spPr/>
      <dgm:t>
        <a:bodyPr/>
        <a:lstStyle/>
        <a:p>
          <a:endParaRPr lang="ru-RU"/>
        </a:p>
      </dgm:t>
    </dgm:pt>
    <dgm:pt modelId="{6B8DD508-E10F-4CFA-890A-5982610CB882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Определение условий, которые позволили достичь цели</a:t>
          </a:r>
        </a:p>
      </dgm:t>
    </dgm:pt>
    <dgm:pt modelId="{D1972A79-3EBD-4979-8D0F-67E7AD694A42}" type="parTrans" cxnId="{EE10C911-93E1-4FE3-ACBF-7C69FAC3570B}">
      <dgm:prSet/>
      <dgm:spPr/>
      <dgm:t>
        <a:bodyPr/>
        <a:lstStyle/>
        <a:p>
          <a:endParaRPr lang="ru-RU"/>
        </a:p>
      </dgm:t>
    </dgm:pt>
    <dgm:pt modelId="{FFA88E2E-3CD2-4C65-AFEC-D14E28014006}" type="sibTrans" cxnId="{EE10C911-93E1-4FE3-ACBF-7C69FAC3570B}">
      <dgm:prSet/>
      <dgm:spPr/>
      <dgm:t>
        <a:bodyPr/>
        <a:lstStyle/>
        <a:p>
          <a:endParaRPr lang="ru-RU"/>
        </a:p>
      </dgm:t>
    </dgm:pt>
    <dgm:pt modelId="{6F3B4297-F4F9-4650-A99F-00A495B8D481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Как это удалось? Что делали, чтобы достичь цели? Какие знания, умения, личностные качества  пригодились?</a:t>
          </a:r>
        </a:p>
      </dgm:t>
    </dgm:pt>
    <dgm:pt modelId="{CF81DD90-63F5-4AEB-BBB1-C7A3E9D7BFDA}" type="parTrans" cxnId="{5E6F5C90-C95F-4FCB-90F3-A0F80FF740D3}">
      <dgm:prSet/>
      <dgm:spPr/>
      <dgm:t>
        <a:bodyPr/>
        <a:lstStyle/>
        <a:p>
          <a:endParaRPr lang="ru-RU"/>
        </a:p>
      </dgm:t>
    </dgm:pt>
    <dgm:pt modelId="{DEE787D0-607D-49A3-AFCA-13D69C6AA087}" type="sibTrans" cxnId="{5E6F5C90-C95F-4FCB-90F3-A0F80FF740D3}">
      <dgm:prSet/>
      <dgm:spPr/>
      <dgm:t>
        <a:bodyPr/>
        <a:lstStyle/>
        <a:p>
          <a:endParaRPr lang="ru-RU"/>
        </a:p>
      </dgm:t>
    </dgm:pt>
    <dgm:pt modelId="{086EB675-036A-42E2-ABAB-65C98A8B65F2}" type="pres">
      <dgm:prSet presAssocID="{0AD79548-ECEB-446A-BABE-5080648E7413}" presName="Name0" presStyleCnt="0">
        <dgm:presLayoutVars>
          <dgm:dir/>
          <dgm:animLvl val="lvl"/>
          <dgm:resizeHandles val="exact"/>
        </dgm:presLayoutVars>
      </dgm:prSet>
      <dgm:spPr/>
    </dgm:pt>
    <dgm:pt modelId="{801B4E3A-F9BA-45D2-BBD8-2FC1E064CEB5}" type="pres">
      <dgm:prSet presAssocID="{6B8DD508-E10F-4CFA-890A-5982610CB882}" presName="boxAndChildren" presStyleCnt="0"/>
      <dgm:spPr/>
    </dgm:pt>
    <dgm:pt modelId="{729D5CB2-DD36-41C2-AFA8-0B2D3642CD68}" type="pres">
      <dgm:prSet presAssocID="{6B8DD508-E10F-4CFA-890A-5982610CB882}" presName="parentTextBox" presStyleLbl="node1" presStyleIdx="0" presStyleCnt="2"/>
      <dgm:spPr/>
    </dgm:pt>
    <dgm:pt modelId="{A5C9A8DE-F8DF-4579-B064-13634193A4E7}" type="pres">
      <dgm:prSet presAssocID="{6B8DD508-E10F-4CFA-890A-5982610CB882}" presName="entireBox" presStyleLbl="node1" presStyleIdx="0" presStyleCnt="2"/>
      <dgm:spPr/>
    </dgm:pt>
    <dgm:pt modelId="{A7F4F46E-992E-4EE2-9ED2-2F3AC5D40560}" type="pres">
      <dgm:prSet presAssocID="{6B8DD508-E10F-4CFA-890A-5982610CB882}" presName="descendantBox" presStyleCnt="0"/>
      <dgm:spPr/>
    </dgm:pt>
    <dgm:pt modelId="{BB1E656C-F578-4624-8842-F3745E5AD8F2}" type="pres">
      <dgm:prSet presAssocID="{6F3B4297-F4F9-4650-A99F-00A495B8D481}" presName="childTextBox" presStyleLbl="fgAccFollowNode1" presStyleIdx="0" presStyleCnt="2" custLinFactNeighborY="2350">
        <dgm:presLayoutVars>
          <dgm:bulletEnabled val="1"/>
        </dgm:presLayoutVars>
      </dgm:prSet>
      <dgm:spPr/>
    </dgm:pt>
    <dgm:pt modelId="{6CB7F620-F912-4FE5-97DB-9015E50C42C6}" type="pres">
      <dgm:prSet presAssocID="{B5424A6C-F9BB-4E8B-896C-62AA0CAA68F5}" presName="sp" presStyleCnt="0"/>
      <dgm:spPr/>
    </dgm:pt>
    <dgm:pt modelId="{22627737-6060-4DAA-8AA3-0EF019D185B7}" type="pres">
      <dgm:prSet presAssocID="{44C51251-3DDB-46C9-A543-C5B7DB7DC27B}" presName="arrowAndChildren" presStyleCnt="0"/>
      <dgm:spPr/>
    </dgm:pt>
    <dgm:pt modelId="{84761F31-06BD-44F2-A7FE-7710990FCF31}" type="pres">
      <dgm:prSet presAssocID="{44C51251-3DDB-46C9-A543-C5B7DB7DC27B}" presName="parentTextArrow" presStyleLbl="node1" presStyleIdx="0" presStyleCnt="2"/>
      <dgm:spPr/>
    </dgm:pt>
    <dgm:pt modelId="{09F4D4F8-8E1F-438E-9E1E-E76F29D65949}" type="pres">
      <dgm:prSet presAssocID="{44C51251-3DDB-46C9-A543-C5B7DB7DC27B}" presName="arrow" presStyleLbl="node1" presStyleIdx="1" presStyleCnt="2" custScaleY="71948" custLinFactNeighborX="-1235" custLinFactNeighborY="-3035"/>
      <dgm:spPr/>
    </dgm:pt>
    <dgm:pt modelId="{D4AD25A4-FAF6-4403-9956-5B2546319118}" type="pres">
      <dgm:prSet presAssocID="{44C51251-3DDB-46C9-A543-C5B7DB7DC27B}" presName="descendantArrow" presStyleCnt="0"/>
      <dgm:spPr/>
    </dgm:pt>
    <dgm:pt modelId="{09DEA339-10BF-4196-AD15-AF7B6CA25573}" type="pres">
      <dgm:prSet presAssocID="{673E0B8F-40B4-42C3-9A15-7A5B163AD9DA}" presName="childTextArrow" presStyleLbl="fgAccFollowNode1" presStyleIdx="1" presStyleCnt="2" custScaleY="53918" custLinFactNeighborY="7527">
        <dgm:presLayoutVars>
          <dgm:bulletEnabled val="1"/>
        </dgm:presLayoutVars>
      </dgm:prSet>
      <dgm:spPr/>
    </dgm:pt>
  </dgm:ptLst>
  <dgm:cxnLst>
    <dgm:cxn modelId="{DBA4090A-4A1A-4DCD-8827-A6CB789F144C}" type="presOf" srcId="{44C51251-3DDB-46C9-A543-C5B7DB7DC27B}" destId="{84761F31-06BD-44F2-A7FE-7710990FCF31}" srcOrd="0" destOrd="0" presId="urn:microsoft.com/office/officeart/2005/8/layout/process4"/>
    <dgm:cxn modelId="{EE10C911-93E1-4FE3-ACBF-7C69FAC3570B}" srcId="{0AD79548-ECEB-446A-BABE-5080648E7413}" destId="{6B8DD508-E10F-4CFA-890A-5982610CB882}" srcOrd="1" destOrd="0" parTransId="{D1972A79-3EBD-4979-8D0F-67E7AD694A42}" sibTransId="{FFA88E2E-3CD2-4C65-AFEC-D14E28014006}"/>
    <dgm:cxn modelId="{54778618-5D99-4822-89AB-B47B49AB46D0}" type="presOf" srcId="{44C51251-3DDB-46C9-A543-C5B7DB7DC27B}" destId="{09F4D4F8-8E1F-438E-9E1E-E76F29D65949}" srcOrd="1" destOrd="0" presId="urn:microsoft.com/office/officeart/2005/8/layout/process4"/>
    <dgm:cxn modelId="{BED03B1F-4B38-4A02-98A3-B131D24FF025}" type="presOf" srcId="{0AD79548-ECEB-446A-BABE-5080648E7413}" destId="{086EB675-036A-42E2-ABAB-65C98A8B65F2}" srcOrd="0" destOrd="0" presId="urn:microsoft.com/office/officeart/2005/8/layout/process4"/>
    <dgm:cxn modelId="{7728E26D-5AC7-4A76-AD2A-D80D72FBDC7F}" srcId="{0AD79548-ECEB-446A-BABE-5080648E7413}" destId="{44C51251-3DDB-46C9-A543-C5B7DB7DC27B}" srcOrd="0" destOrd="0" parTransId="{E1EA5615-0152-4669-88B5-FE9A281963A5}" sibTransId="{B5424A6C-F9BB-4E8B-896C-62AA0CAA68F5}"/>
    <dgm:cxn modelId="{1B467053-8E77-4417-B801-5E148AD12DCD}" srcId="{44C51251-3DDB-46C9-A543-C5B7DB7DC27B}" destId="{673E0B8F-40B4-42C3-9A15-7A5B163AD9DA}" srcOrd="0" destOrd="0" parTransId="{CC6177E9-EF29-43B2-B0EF-B085545674E1}" sibTransId="{1ED6D177-9CCD-4E0B-9C02-9205021DA31C}"/>
    <dgm:cxn modelId="{5E6F5C90-C95F-4FCB-90F3-A0F80FF740D3}" srcId="{6B8DD508-E10F-4CFA-890A-5982610CB882}" destId="{6F3B4297-F4F9-4650-A99F-00A495B8D481}" srcOrd="0" destOrd="0" parTransId="{CF81DD90-63F5-4AEB-BBB1-C7A3E9D7BFDA}" sibTransId="{DEE787D0-607D-49A3-AFCA-13D69C6AA087}"/>
    <dgm:cxn modelId="{9B99BEA9-87D7-43EC-A954-4D0A61F2177F}" type="presOf" srcId="{673E0B8F-40B4-42C3-9A15-7A5B163AD9DA}" destId="{09DEA339-10BF-4196-AD15-AF7B6CA25573}" srcOrd="0" destOrd="0" presId="urn:microsoft.com/office/officeart/2005/8/layout/process4"/>
    <dgm:cxn modelId="{0EB838C2-7826-4459-A556-F4A7CFF5F42D}" type="presOf" srcId="{6B8DD508-E10F-4CFA-890A-5982610CB882}" destId="{A5C9A8DE-F8DF-4579-B064-13634193A4E7}" srcOrd="1" destOrd="0" presId="urn:microsoft.com/office/officeart/2005/8/layout/process4"/>
    <dgm:cxn modelId="{BABB78DD-5F69-42F6-913C-5181466E6C88}" type="presOf" srcId="{6B8DD508-E10F-4CFA-890A-5982610CB882}" destId="{729D5CB2-DD36-41C2-AFA8-0B2D3642CD68}" srcOrd="0" destOrd="0" presId="urn:microsoft.com/office/officeart/2005/8/layout/process4"/>
    <dgm:cxn modelId="{71658CEA-0942-477B-866B-B4BCE76AFD29}" type="presOf" srcId="{6F3B4297-F4F9-4650-A99F-00A495B8D481}" destId="{BB1E656C-F578-4624-8842-F3745E5AD8F2}" srcOrd="0" destOrd="0" presId="urn:microsoft.com/office/officeart/2005/8/layout/process4"/>
    <dgm:cxn modelId="{BF8255FB-B862-41A9-9661-E795B6ED56D6}" type="presParOf" srcId="{086EB675-036A-42E2-ABAB-65C98A8B65F2}" destId="{801B4E3A-F9BA-45D2-BBD8-2FC1E064CEB5}" srcOrd="0" destOrd="0" presId="urn:microsoft.com/office/officeart/2005/8/layout/process4"/>
    <dgm:cxn modelId="{29F6DE2E-3423-4699-9D03-2FABED3D657B}" type="presParOf" srcId="{801B4E3A-F9BA-45D2-BBD8-2FC1E064CEB5}" destId="{729D5CB2-DD36-41C2-AFA8-0B2D3642CD68}" srcOrd="0" destOrd="0" presId="urn:microsoft.com/office/officeart/2005/8/layout/process4"/>
    <dgm:cxn modelId="{9DEE9490-201A-456C-A753-43A4B7BD230B}" type="presParOf" srcId="{801B4E3A-F9BA-45D2-BBD8-2FC1E064CEB5}" destId="{A5C9A8DE-F8DF-4579-B064-13634193A4E7}" srcOrd="1" destOrd="0" presId="urn:microsoft.com/office/officeart/2005/8/layout/process4"/>
    <dgm:cxn modelId="{5DE856B7-8AE5-410D-B890-24F17462695D}" type="presParOf" srcId="{801B4E3A-F9BA-45D2-BBD8-2FC1E064CEB5}" destId="{A7F4F46E-992E-4EE2-9ED2-2F3AC5D40560}" srcOrd="2" destOrd="0" presId="urn:microsoft.com/office/officeart/2005/8/layout/process4"/>
    <dgm:cxn modelId="{95191E9E-A4B8-4A5E-A4E4-A815747EE3E8}" type="presParOf" srcId="{A7F4F46E-992E-4EE2-9ED2-2F3AC5D40560}" destId="{BB1E656C-F578-4624-8842-F3745E5AD8F2}" srcOrd="0" destOrd="0" presId="urn:microsoft.com/office/officeart/2005/8/layout/process4"/>
    <dgm:cxn modelId="{8F785FF2-FC93-4DC9-9189-2BC992DBA119}" type="presParOf" srcId="{086EB675-036A-42E2-ABAB-65C98A8B65F2}" destId="{6CB7F620-F912-4FE5-97DB-9015E50C42C6}" srcOrd="1" destOrd="0" presId="urn:microsoft.com/office/officeart/2005/8/layout/process4"/>
    <dgm:cxn modelId="{E38A0297-D696-45FC-914D-347055FCA5A9}" type="presParOf" srcId="{086EB675-036A-42E2-ABAB-65C98A8B65F2}" destId="{22627737-6060-4DAA-8AA3-0EF019D185B7}" srcOrd="2" destOrd="0" presId="urn:microsoft.com/office/officeart/2005/8/layout/process4"/>
    <dgm:cxn modelId="{577AD811-D445-45FF-990B-645E26A1186F}" type="presParOf" srcId="{22627737-6060-4DAA-8AA3-0EF019D185B7}" destId="{84761F31-06BD-44F2-A7FE-7710990FCF31}" srcOrd="0" destOrd="0" presId="urn:microsoft.com/office/officeart/2005/8/layout/process4"/>
    <dgm:cxn modelId="{AA596EAC-2B00-4CBC-8342-00FE27214575}" type="presParOf" srcId="{22627737-6060-4DAA-8AA3-0EF019D185B7}" destId="{09F4D4F8-8E1F-438E-9E1E-E76F29D65949}" srcOrd="1" destOrd="0" presId="urn:microsoft.com/office/officeart/2005/8/layout/process4"/>
    <dgm:cxn modelId="{BFECFC74-86A9-439F-AB3D-945647D50D41}" type="presParOf" srcId="{22627737-6060-4DAA-8AA3-0EF019D185B7}" destId="{D4AD25A4-FAF6-4403-9956-5B2546319118}" srcOrd="2" destOrd="0" presId="urn:microsoft.com/office/officeart/2005/8/layout/process4"/>
    <dgm:cxn modelId="{09B22799-3019-4528-AEED-7E3AB360C641}" type="presParOf" srcId="{D4AD25A4-FAF6-4403-9956-5B2546319118}" destId="{09DEA339-10BF-4196-AD15-AF7B6CA2557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197A1A-20CF-401E-8B3D-000CB1BFDCBB}" type="doc">
      <dgm:prSet loTypeId="urn:microsoft.com/office/officeart/2005/8/layout/default" loCatId="list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2B99C8DF-762C-4CAF-858A-300D5584CD58}">
      <dgm:prSet phldrT="[Текст]"/>
      <dgm:spPr/>
      <dgm:t>
        <a:bodyPr/>
        <a:lstStyle/>
        <a:p>
          <a:r>
            <a:rPr lang="ru-RU" b="1" dirty="0"/>
            <a:t>Соединение детской и взрослой цели</a:t>
          </a:r>
        </a:p>
      </dgm:t>
    </dgm:pt>
    <dgm:pt modelId="{A66F06C9-6B30-409C-BFF1-637ED2E00E24}" type="parTrans" cxnId="{6575D6C6-EBB0-48E7-BBF3-10AC88FB3052}">
      <dgm:prSet/>
      <dgm:spPr/>
      <dgm:t>
        <a:bodyPr/>
        <a:lstStyle/>
        <a:p>
          <a:endParaRPr lang="ru-RU"/>
        </a:p>
      </dgm:t>
    </dgm:pt>
    <dgm:pt modelId="{DF28FF53-9199-462B-BD02-80FADD705566}" type="sibTrans" cxnId="{6575D6C6-EBB0-48E7-BBF3-10AC88FB3052}">
      <dgm:prSet/>
      <dgm:spPr/>
      <dgm:t>
        <a:bodyPr/>
        <a:lstStyle/>
        <a:p>
          <a:endParaRPr lang="ru-RU"/>
        </a:p>
      </dgm:t>
    </dgm:pt>
    <dgm:pt modelId="{E19CEDDB-9F01-45C3-A00D-0013409EF614}" type="pres">
      <dgm:prSet presAssocID="{F8197A1A-20CF-401E-8B3D-000CB1BFDCBB}" presName="diagram" presStyleCnt="0">
        <dgm:presLayoutVars>
          <dgm:dir/>
          <dgm:resizeHandles val="exact"/>
        </dgm:presLayoutVars>
      </dgm:prSet>
      <dgm:spPr/>
    </dgm:pt>
    <dgm:pt modelId="{8B400500-DB04-404F-88A8-5C8EBEF38EE4}" type="pres">
      <dgm:prSet presAssocID="{2B99C8DF-762C-4CAF-858A-300D5584CD58}" presName="node" presStyleLbl="node1" presStyleIdx="0" presStyleCnt="1" custAng="16200000" custScaleX="100000" custScaleY="82522" custLinFactNeighborX="16153" custLinFactNeighborY="-10203">
        <dgm:presLayoutVars>
          <dgm:bulletEnabled val="1"/>
        </dgm:presLayoutVars>
      </dgm:prSet>
      <dgm:spPr/>
    </dgm:pt>
  </dgm:ptLst>
  <dgm:cxnLst>
    <dgm:cxn modelId="{64BA9A6E-F9AE-4289-AC36-F84D25F4283C}" type="presOf" srcId="{2B99C8DF-762C-4CAF-858A-300D5584CD58}" destId="{8B400500-DB04-404F-88A8-5C8EBEF38EE4}" srcOrd="0" destOrd="0" presId="urn:microsoft.com/office/officeart/2005/8/layout/default"/>
    <dgm:cxn modelId="{60E6E65A-D9B1-48FF-8096-C4B982FE151B}" type="presOf" srcId="{F8197A1A-20CF-401E-8B3D-000CB1BFDCBB}" destId="{E19CEDDB-9F01-45C3-A00D-0013409EF614}" srcOrd="0" destOrd="0" presId="urn:microsoft.com/office/officeart/2005/8/layout/default"/>
    <dgm:cxn modelId="{6575D6C6-EBB0-48E7-BBF3-10AC88FB3052}" srcId="{F8197A1A-20CF-401E-8B3D-000CB1BFDCBB}" destId="{2B99C8DF-762C-4CAF-858A-300D5584CD58}" srcOrd="0" destOrd="0" parTransId="{A66F06C9-6B30-409C-BFF1-637ED2E00E24}" sibTransId="{DF28FF53-9199-462B-BD02-80FADD705566}"/>
    <dgm:cxn modelId="{B8A62845-AEBA-409B-A8A2-C23BF2ABE829}" type="presParOf" srcId="{E19CEDDB-9F01-45C3-A00D-0013409EF614}" destId="{8B400500-DB04-404F-88A8-5C8EBEF38EE4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F02F2-030A-44AE-AD4A-4DF1883DFC4B}">
      <dsp:nvSpPr>
        <dsp:cNvPr id="0" name=""/>
        <dsp:cNvSpPr/>
      </dsp:nvSpPr>
      <dsp:spPr>
        <a:xfrm>
          <a:off x="220576" y="0"/>
          <a:ext cx="7260166" cy="2736304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F5A6544-D8E0-4A99-B8F5-09A659434BAD}">
      <dsp:nvSpPr>
        <dsp:cNvPr id="0" name=""/>
        <dsp:cNvSpPr/>
      </dsp:nvSpPr>
      <dsp:spPr>
        <a:xfrm>
          <a:off x="24989" y="834835"/>
          <a:ext cx="1854733" cy="109452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Беседа, значимая для ребенка</a:t>
          </a:r>
        </a:p>
      </dsp:txBody>
      <dsp:txXfrm>
        <a:off x="78419" y="888265"/>
        <a:ext cx="1747873" cy="987661"/>
      </dsp:txXfrm>
    </dsp:sp>
    <dsp:sp modelId="{0B7B02CB-A21D-43C9-B0F9-41B888B5849B}">
      <dsp:nvSpPr>
        <dsp:cNvPr id="0" name=""/>
        <dsp:cNvSpPr/>
      </dsp:nvSpPr>
      <dsp:spPr>
        <a:xfrm>
          <a:off x="1951326" y="820891"/>
          <a:ext cx="1854733" cy="109452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Переход к сюжету</a:t>
          </a:r>
        </a:p>
      </dsp:txBody>
      <dsp:txXfrm>
        <a:off x="2004756" y="874321"/>
        <a:ext cx="1747873" cy="987661"/>
      </dsp:txXfrm>
    </dsp:sp>
    <dsp:sp modelId="{C4D35659-BF36-4CF1-A08A-D4CEDA26BDF2}">
      <dsp:nvSpPr>
        <dsp:cNvPr id="0" name=""/>
        <dsp:cNvSpPr/>
      </dsp:nvSpPr>
      <dsp:spPr>
        <a:xfrm>
          <a:off x="3898796" y="820891"/>
          <a:ext cx="1854733" cy="109452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Детская цель</a:t>
          </a:r>
        </a:p>
      </dsp:txBody>
      <dsp:txXfrm>
        <a:off x="3952226" y="874321"/>
        <a:ext cx="1747873" cy="987661"/>
      </dsp:txXfrm>
    </dsp:sp>
    <dsp:sp modelId="{6642869A-5A36-4D2E-B7A3-BC6EE6A9876A}">
      <dsp:nvSpPr>
        <dsp:cNvPr id="0" name=""/>
        <dsp:cNvSpPr/>
      </dsp:nvSpPr>
      <dsp:spPr>
        <a:xfrm>
          <a:off x="5846266" y="820891"/>
          <a:ext cx="1854733" cy="109452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Хотите?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Сможете?</a:t>
          </a:r>
        </a:p>
      </dsp:txBody>
      <dsp:txXfrm>
        <a:off x="5899696" y="874321"/>
        <a:ext cx="1747873" cy="9876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E58BA-7F3A-4682-967A-FD0667C7B243}">
      <dsp:nvSpPr>
        <dsp:cNvPr id="0" name=""/>
        <dsp:cNvSpPr/>
      </dsp:nvSpPr>
      <dsp:spPr>
        <a:xfrm>
          <a:off x="434011" y="768896"/>
          <a:ext cx="2293384" cy="708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Вспоминаем знания, которые потребуются  для открытия нового знания</a:t>
          </a:r>
        </a:p>
      </dsp:txBody>
      <dsp:txXfrm>
        <a:off x="434011" y="768896"/>
        <a:ext cx="2293384" cy="708848"/>
      </dsp:txXfrm>
    </dsp:sp>
    <dsp:sp modelId="{784E82C1-2419-4673-9521-6ECAE8419379}">
      <dsp:nvSpPr>
        <dsp:cNvPr id="0" name=""/>
        <dsp:cNvSpPr/>
      </dsp:nvSpPr>
      <dsp:spPr>
        <a:xfrm>
          <a:off x="2221376" y="1967840"/>
          <a:ext cx="2150989" cy="908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500" kern="1200" dirty="0"/>
        </a:p>
      </dsp:txBody>
      <dsp:txXfrm>
        <a:off x="2221376" y="1967840"/>
        <a:ext cx="2150989" cy="908762"/>
      </dsp:txXfrm>
    </dsp:sp>
    <dsp:sp modelId="{4B2B7A3B-64BE-40F3-921E-3F327061AB38}">
      <dsp:nvSpPr>
        <dsp:cNvPr id="0" name=""/>
        <dsp:cNvSpPr/>
      </dsp:nvSpPr>
      <dsp:spPr>
        <a:xfrm>
          <a:off x="456850" y="436649"/>
          <a:ext cx="171101" cy="17110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6F1065-D7A1-4844-A466-E51B409AE30C}">
      <dsp:nvSpPr>
        <dsp:cNvPr id="0" name=""/>
        <dsp:cNvSpPr/>
      </dsp:nvSpPr>
      <dsp:spPr>
        <a:xfrm>
          <a:off x="591086" y="176093"/>
          <a:ext cx="171101" cy="17110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CA0DFA-865D-4FC6-BD8A-6FF93973A92E}">
      <dsp:nvSpPr>
        <dsp:cNvPr id="0" name=""/>
        <dsp:cNvSpPr/>
      </dsp:nvSpPr>
      <dsp:spPr>
        <a:xfrm>
          <a:off x="797826" y="245007"/>
          <a:ext cx="268873" cy="26887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61EC0D-24DC-4021-A78C-6D054E06BAAC}">
      <dsp:nvSpPr>
        <dsp:cNvPr id="0" name=""/>
        <dsp:cNvSpPr/>
      </dsp:nvSpPr>
      <dsp:spPr>
        <a:xfrm>
          <a:off x="1073481" y="0"/>
          <a:ext cx="171101" cy="17110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8DAE2B-863F-4B03-906F-A8B56886510B}">
      <dsp:nvSpPr>
        <dsp:cNvPr id="0" name=""/>
        <dsp:cNvSpPr/>
      </dsp:nvSpPr>
      <dsp:spPr>
        <a:xfrm>
          <a:off x="1486959" y="0"/>
          <a:ext cx="171101" cy="17110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8332DD-EF0C-4C47-886E-9EC7E026D0BA}">
      <dsp:nvSpPr>
        <dsp:cNvPr id="0" name=""/>
        <dsp:cNvSpPr/>
      </dsp:nvSpPr>
      <dsp:spPr>
        <a:xfrm>
          <a:off x="1831527" y="5258"/>
          <a:ext cx="171101" cy="17110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AEA872-70FD-46EC-A2C2-88BFAE87E839}">
      <dsp:nvSpPr>
        <dsp:cNvPr id="0" name=""/>
        <dsp:cNvSpPr/>
      </dsp:nvSpPr>
      <dsp:spPr>
        <a:xfrm>
          <a:off x="2127407" y="92082"/>
          <a:ext cx="268873" cy="26887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AB44C9-BA34-4EB6-AD04-8EA648E6BDDC}">
      <dsp:nvSpPr>
        <dsp:cNvPr id="0" name=""/>
        <dsp:cNvSpPr/>
      </dsp:nvSpPr>
      <dsp:spPr>
        <a:xfrm>
          <a:off x="2471976" y="436648"/>
          <a:ext cx="171101" cy="17110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28262B-D7C3-46B9-A8F7-B677BF21B77F}">
      <dsp:nvSpPr>
        <dsp:cNvPr id="0" name=""/>
        <dsp:cNvSpPr/>
      </dsp:nvSpPr>
      <dsp:spPr>
        <a:xfrm>
          <a:off x="2747629" y="781217"/>
          <a:ext cx="171101" cy="17110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6D49C0-3E56-442E-94ED-81BD5A74D66A}">
      <dsp:nvSpPr>
        <dsp:cNvPr id="0" name=""/>
        <dsp:cNvSpPr/>
      </dsp:nvSpPr>
      <dsp:spPr>
        <a:xfrm>
          <a:off x="1300449" y="160993"/>
          <a:ext cx="439975" cy="439975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047743-31EE-4439-A1B8-E6204B5E621B}">
      <dsp:nvSpPr>
        <dsp:cNvPr id="0" name=""/>
        <dsp:cNvSpPr/>
      </dsp:nvSpPr>
      <dsp:spPr>
        <a:xfrm>
          <a:off x="371301" y="1332523"/>
          <a:ext cx="171101" cy="17110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417562-65AA-4E99-B481-CCBCAF28D226}">
      <dsp:nvSpPr>
        <dsp:cNvPr id="0" name=""/>
        <dsp:cNvSpPr/>
      </dsp:nvSpPr>
      <dsp:spPr>
        <a:xfrm>
          <a:off x="575813" y="1539263"/>
          <a:ext cx="268873" cy="26887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940688-CB60-4838-9996-14E1FE9BE69E}">
      <dsp:nvSpPr>
        <dsp:cNvPr id="0" name=""/>
        <dsp:cNvSpPr/>
      </dsp:nvSpPr>
      <dsp:spPr>
        <a:xfrm>
          <a:off x="886967" y="1686230"/>
          <a:ext cx="391088" cy="39108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994F9B-58E8-466F-BFCC-F455487C1E1E}">
      <dsp:nvSpPr>
        <dsp:cNvPr id="0" name=""/>
        <dsp:cNvSpPr/>
      </dsp:nvSpPr>
      <dsp:spPr>
        <a:xfrm>
          <a:off x="1389070" y="1942652"/>
          <a:ext cx="171101" cy="17110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68A4F6-81AA-4CE5-933E-DB343B17000D}">
      <dsp:nvSpPr>
        <dsp:cNvPr id="0" name=""/>
        <dsp:cNvSpPr/>
      </dsp:nvSpPr>
      <dsp:spPr>
        <a:xfrm>
          <a:off x="1555872" y="1644607"/>
          <a:ext cx="268873" cy="268873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BD1010-69A2-46A0-AF18-F50AB1FF646D}">
      <dsp:nvSpPr>
        <dsp:cNvPr id="0" name=""/>
        <dsp:cNvSpPr/>
      </dsp:nvSpPr>
      <dsp:spPr>
        <a:xfrm>
          <a:off x="1724429" y="1966606"/>
          <a:ext cx="171101" cy="17110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542FEE-2546-44F0-9857-97B840884880}">
      <dsp:nvSpPr>
        <dsp:cNvPr id="0" name=""/>
        <dsp:cNvSpPr/>
      </dsp:nvSpPr>
      <dsp:spPr>
        <a:xfrm>
          <a:off x="2038266" y="1590265"/>
          <a:ext cx="391088" cy="39108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E1788D-97E8-439D-B544-2EEB043317BD}">
      <dsp:nvSpPr>
        <dsp:cNvPr id="0" name=""/>
        <dsp:cNvSpPr/>
      </dsp:nvSpPr>
      <dsp:spPr>
        <a:xfrm>
          <a:off x="2609803" y="1332522"/>
          <a:ext cx="268873" cy="26887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4FA77C-4B74-45FA-A1D8-9F7A1F2BB16E}">
      <dsp:nvSpPr>
        <dsp:cNvPr id="0" name=""/>
        <dsp:cNvSpPr/>
      </dsp:nvSpPr>
      <dsp:spPr>
        <a:xfrm>
          <a:off x="2735883" y="361276"/>
          <a:ext cx="789643" cy="1507515"/>
        </a:xfrm>
        <a:prstGeom prst="chevron">
          <a:avLst>
            <a:gd name="adj" fmla="val 623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34108C-8D73-4179-B750-BA19905E75C3}">
      <dsp:nvSpPr>
        <dsp:cNvPr id="0" name=""/>
        <dsp:cNvSpPr/>
      </dsp:nvSpPr>
      <dsp:spPr>
        <a:xfrm>
          <a:off x="3381955" y="361276"/>
          <a:ext cx="789643" cy="1507515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03FC51-CAA1-4BE6-9D97-EFDABE7C251F}">
      <dsp:nvSpPr>
        <dsp:cNvPr id="0" name=""/>
        <dsp:cNvSpPr/>
      </dsp:nvSpPr>
      <dsp:spPr>
        <a:xfrm>
          <a:off x="4257742" y="236692"/>
          <a:ext cx="1830537" cy="183053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/>
            <a:t>Детская цель</a:t>
          </a:r>
        </a:p>
      </dsp:txBody>
      <dsp:txXfrm>
        <a:off x="4525818" y="504768"/>
        <a:ext cx="1294385" cy="12943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C4E2F-42A8-4307-BC90-1AAB2A9F26ED}">
      <dsp:nvSpPr>
        <dsp:cNvPr id="0" name=""/>
        <dsp:cNvSpPr/>
      </dsp:nvSpPr>
      <dsp:spPr>
        <a:xfrm rot="19200000">
          <a:off x="1135" y="1056271"/>
          <a:ext cx="2270678" cy="1475940"/>
        </a:xfrm>
        <a:prstGeom prst="round2Same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22860" rIns="6858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Для достижения детской цели нужно выполнить новое действие</a:t>
          </a:r>
        </a:p>
      </dsp:txBody>
      <dsp:txXfrm>
        <a:off x="96340" y="1119892"/>
        <a:ext cx="2126580" cy="1403891"/>
      </dsp:txXfrm>
    </dsp:sp>
    <dsp:sp modelId="{4AA95F9C-1A00-46A5-B1EC-0A697F06E172}">
      <dsp:nvSpPr>
        <dsp:cNvPr id="0" name=""/>
        <dsp:cNvSpPr/>
      </dsp:nvSpPr>
      <dsp:spPr>
        <a:xfrm>
          <a:off x="2573072" y="120162"/>
          <a:ext cx="2270678" cy="1475940"/>
        </a:xfrm>
        <a:prstGeom prst="round2Same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8001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/>
            <a:t>Затруднение – не знаю как его выполнить</a:t>
          </a:r>
        </a:p>
      </dsp:txBody>
      <dsp:txXfrm>
        <a:off x="2645121" y="192211"/>
        <a:ext cx="2126580" cy="1403891"/>
      </dsp:txXfrm>
    </dsp:sp>
    <dsp:sp modelId="{62441907-BA95-436E-B8F0-72C21A3A1E02}">
      <dsp:nvSpPr>
        <dsp:cNvPr id="0" name=""/>
        <dsp:cNvSpPr/>
      </dsp:nvSpPr>
      <dsp:spPr>
        <a:xfrm rot="2400000">
          <a:off x="5145010" y="972341"/>
          <a:ext cx="2270678" cy="1643799"/>
        </a:xfrm>
        <a:prstGeom prst="round2Same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8001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/>
            <a:t>Смогли? Почему не смогли?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/>
            <a:t>Что сейчас надо узнать?</a:t>
          </a:r>
        </a:p>
      </dsp:txBody>
      <dsp:txXfrm>
        <a:off x="5199464" y="1043198"/>
        <a:ext cx="2110190" cy="15635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18F6A-DCB2-4440-BAD0-CCAACCC0297E}">
      <dsp:nvSpPr>
        <dsp:cNvPr id="0" name=""/>
        <dsp:cNvSpPr/>
      </dsp:nvSpPr>
      <dsp:spPr>
        <a:xfrm>
          <a:off x="1530166" y="1048312"/>
          <a:ext cx="3985153" cy="1623285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Выбираем способ преодоления затруднения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Что можно сделать, если чего-то не знаешь?</a:t>
          </a:r>
        </a:p>
      </dsp:txBody>
      <dsp:txXfrm>
        <a:off x="2113778" y="1286037"/>
        <a:ext cx="2817929" cy="1147835"/>
      </dsp:txXfrm>
    </dsp:sp>
    <dsp:sp modelId="{88B38059-41F6-40D9-95A0-3295F19DF64E}">
      <dsp:nvSpPr>
        <dsp:cNvPr id="0" name=""/>
        <dsp:cNvSpPr/>
      </dsp:nvSpPr>
      <dsp:spPr>
        <a:xfrm>
          <a:off x="1596656" y="243027"/>
          <a:ext cx="2005234" cy="1050153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Спросить у того, кто знает</a:t>
          </a:r>
        </a:p>
      </dsp:txBody>
      <dsp:txXfrm>
        <a:off x="1890316" y="396818"/>
        <a:ext cx="1417914" cy="742571"/>
      </dsp:txXfrm>
    </dsp:sp>
    <dsp:sp modelId="{D63AA823-F56A-4A10-9DB0-4B24219ECEEC}">
      <dsp:nvSpPr>
        <dsp:cNvPr id="0" name=""/>
        <dsp:cNvSpPr/>
      </dsp:nvSpPr>
      <dsp:spPr>
        <a:xfrm>
          <a:off x="4934052" y="1209408"/>
          <a:ext cx="1775199" cy="115718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Догадаться самому</a:t>
          </a:r>
        </a:p>
      </dsp:txBody>
      <dsp:txXfrm>
        <a:off x="5194024" y="1378874"/>
        <a:ext cx="1255255" cy="818253"/>
      </dsp:txXfrm>
    </dsp:sp>
    <dsp:sp modelId="{DDF52AAF-3528-4F51-A3A8-07B3F8BF2647}">
      <dsp:nvSpPr>
        <dsp:cNvPr id="0" name=""/>
        <dsp:cNvSpPr/>
      </dsp:nvSpPr>
      <dsp:spPr>
        <a:xfrm>
          <a:off x="3756907" y="238522"/>
          <a:ext cx="1861198" cy="1030620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Придумать самому и проверить себя</a:t>
          </a:r>
        </a:p>
      </dsp:txBody>
      <dsp:txXfrm>
        <a:off x="4029473" y="389453"/>
        <a:ext cx="1316066" cy="728758"/>
      </dsp:txXfrm>
    </dsp:sp>
    <dsp:sp modelId="{79F1DEBA-ACD7-4E2D-B04A-BFD2485898C6}">
      <dsp:nvSpPr>
        <dsp:cNvPr id="0" name=""/>
        <dsp:cNvSpPr/>
      </dsp:nvSpPr>
      <dsp:spPr>
        <a:xfrm>
          <a:off x="444557" y="1274304"/>
          <a:ext cx="1559174" cy="1020284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Посмотреть в книге </a:t>
          </a:r>
        </a:p>
      </dsp:txBody>
      <dsp:txXfrm>
        <a:off x="672893" y="1423721"/>
        <a:ext cx="1102502" cy="7214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34337B-3D50-4916-A897-27FE9A2AF67C}">
      <dsp:nvSpPr>
        <dsp:cNvPr id="0" name=""/>
        <dsp:cNvSpPr/>
      </dsp:nvSpPr>
      <dsp:spPr>
        <a:xfrm>
          <a:off x="397719" y="0"/>
          <a:ext cx="4378086" cy="273630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2DEBC6-79C3-4085-B45B-E7C198D05319}">
      <dsp:nvSpPr>
        <dsp:cNvPr id="0" name=""/>
        <dsp:cNvSpPr/>
      </dsp:nvSpPr>
      <dsp:spPr>
        <a:xfrm>
          <a:off x="414691" y="2520280"/>
          <a:ext cx="153233" cy="1532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7D4A16-FB4F-4324-AB2B-85A044BD6710}">
      <dsp:nvSpPr>
        <dsp:cNvPr id="0" name=""/>
        <dsp:cNvSpPr/>
      </dsp:nvSpPr>
      <dsp:spPr>
        <a:xfrm>
          <a:off x="452074" y="2389627"/>
          <a:ext cx="1924186" cy="274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95" tIns="0" rIns="0" bIns="0" numCol="1" spcCol="1270" anchor="t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Новое знание</a:t>
          </a:r>
        </a:p>
      </dsp:txBody>
      <dsp:txXfrm>
        <a:off x="452074" y="2389627"/>
        <a:ext cx="1924186" cy="274667"/>
      </dsp:txXfrm>
    </dsp:sp>
    <dsp:sp modelId="{531B14BD-6E3C-43AA-9673-3E009C164C87}">
      <dsp:nvSpPr>
        <dsp:cNvPr id="0" name=""/>
        <dsp:cNvSpPr/>
      </dsp:nvSpPr>
      <dsp:spPr>
        <a:xfrm>
          <a:off x="2803629" y="792088"/>
          <a:ext cx="262685" cy="2626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8353B9-0E9D-439E-B2CA-E0E0669EB469}">
      <dsp:nvSpPr>
        <dsp:cNvPr id="0" name=""/>
        <dsp:cNvSpPr/>
      </dsp:nvSpPr>
      <dsp:spPr>
        <a:xfrm>
          <a:off x="2526815" y="1235368"/>
          <a:ext cx="2280361" cy="348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191" tIns="0" rIns="0" bIns="0" numCol="1" spcCol="1270" anchor="t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n>
                <a:solidFill>
                  <a:srgbClr val="00B050"/>
                </a:solidFill>
              </a:ln>
              <a:solidFill>
                <a:srgbClr val="00B050"/>
              </a:solidFill>
            </a:rPr>
            <a:t>Дидактическая игра</a:t>
          </a:r>
        </a:p>
      </dsp:txBody>
      <dsp:txXfrm>
        <a:off x="2526815" y="1235368"/>
        <a:ext cx="2280361" cy="3488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9A8DE-F8DF-4579-B064-13634193A4E7}">
      <dsp:nvSpPr>
        <dsp:cNvPr id="0" name=""/>
        <dsp:cNvSpPr/>
      </dsp:nvSpPr>
      <dsp:spPr>
        <a:xfrm>
          <a:off x="0" y="1691092"/>
          <a:ext cx="5832648" cy="154898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Определение условий, которые позволили достичь цели</a:t>
          </a:r>
        </a:p>
      </dsp:txBody>
      <dsp:txXfrm>
        <a:off x="0" y="1691092"/>
        <a:ext cx="5832648" cy="836449"/>
      </dsp:txXfrm>
    </dsp:sp>
    <dsp:sp modelId="{BB1E656C-F578-4624-8842-F3745E5AD8F2}">
      <dsp:nvSpPr>
        <dsp:cNvPr id="0" name=""/>
        <dsp:cNvSpPr/>
      </dsp:nvSpPr>
      <dsp:spPr>
        <a:xfrm>
          <a:off x="0" y="2513306"/>
          <a:ext cx="5832648" cy="71253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Как это удалось? Что делали, чтобы достичь цели? Какие знания, умения, личностные качества  пригодились?</a:t>
          </a:r>
        </a:p>
      </dsp:txBody>
      <dsp:txXfrm>
        <a:off x="0" y="2513306"/>
        <a:ext cx="5832648" cy="712531"/>
      </dsp:txXfrm>
    </dsp:sp>
    <dsp:sp modelId="{09F4D4F8-8E1F-438E-9E1E-E76F29D65949}">
      <dsp:nvSpPr>
        <dsp:cNvPr id="0" name=""/>
        <dsp:cNvSpPr/>
      </dsp:nvSpPr>
      <dsp:spPr>
        <a:xfrm rot="10800000">
          <a:off x="0" y="0"/>
          <a:ext cx="5832648" cy="1714040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Фиксирование достижения цели</a:t>
          </a:r>
        </a:p>
      </dsp:txBody>
      <dsp:txXfrm rot="-10800000">
        <a:off x="0" y="0"/>
        <a:ext cx="5832648" cy="601628"/>
      </dsp:txXfrm>
    </dsp:sp>
    <dsp:sp modelId="{09DEA339-10BF-4196-AD15-AF7B6CA25573}">
      <dsp:nvSpPr>
        <dsp:cNvPr id="0" name=""/>
        <dsp:cNvSpPr/>
      </dsp:nvSpPr>
      <dsp:spPr>
        <a:xfrm>
          <a:off x="0" y="720080"/>
          <a:ext cx="5832648" cy="38406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Где были? Чем занимались? Кому помогли?</a:t>
          </a:r>
        </a:p>
      </dsp:txBody>
      <dsp:txXfrm>
        <a:off x="0" y="720080"/>
        <a:ext cx="5832648" cy="3840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00500-DB04-404F-88A8-5C8EBEF38EE4}">
      <dsp:nvSpPr>
        <dsp:cNvPr id="0" name=""/>
        <dsp:cNvSpPr/>
      </dsp:nvSpPr>
      <dsp:spPr>
        <a:xfrm rot="16200000">
          <a:off x="383837" y="1462491"/>
          <a:ext cx="2376264" cy="1176564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/>
            <a:t>Соединение детской и взрослой цели</a:t>
          </a:r>
        </a:p>
      </dsp:txBody>
      <dsp:txXfrm>
        <a:off x="383837" y="1462491"/>
        <a:ext cx="2376264" cy="1176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TabbedArc+Icon">
  <dgm:title val="Дуга из ярлычков"/>
  <dgm:desc val="Служит для отображения набора связанных элементов, расположенных дугой над общей областью. Лучше всего подходит для размещения небольшого количества текста."/>
  <dgm:catLst>
    <dgm:cat type="relationship" pri="20500"/>
    <dgm:cat type="officeonline" pri="4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1">
        <dgm:alg type="cycle"/>
      </dgm:if>
      <dgm:else name="Name3">
        <dgm:choose name="Name4">
          <dgm:if name="Name5" axis="ch" ptType="node" func="cnt" op="lte" val="3">
            <dgm:choose name="Name6">
              <dgm:if name="Name7" func="var" arg="dir" op="equ" val="norm">
                <dgm:alg type="cycle">
                  <dgm:param type="stAng" val="-40"/>
                  <dgm:param type="spanAng" val="80"/>
                  <dgm:param type="rotPath" val="alongPath"/>
                </dgm:alg>
              </dgm:if>
              <dgm:else name="Name8">
                <dgm:alg type="cycle">
                  <dgm:param type="stAng" val="40"/>
                  <dgm:param type="spanAng" val="-80"/>
                  <dgm:param type="rotPath" val="alongPath"/>
                </dgm:alg>
              </dgm:else>
            </dgm:choose>
          </dgm:if>
          <dgm:else name="Name9">
            <dgm:choose name="Name10">
              <dgm:if name="Name11" func="var" arg="dir" op="equ" val="norm">
                <dgm:alg type="cycle">
                  <dgm:param type="stAng" val="-60"/>
                  <dgm:param type="spanAng" val="120"/>
                  <dgm:param type="rotPath" val="alongPath"/>
                </dgm:alg>
              </dgm:if>
              <dgm:else name="Name12">
                <dgm:alg type="cycle">
                  <dgm:param type="stAng" val="60"/>
                  <dgm:param type="spanAng" val="-120"/>
                  <dgm:param type="rotPath" val="alongPath"/>
                </dgm:alg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hoose name="Name13">
      <dgm:if name="Name14" axis="ch" ptType="node" func="cnt" op="equ" val="2">
        <dgm:constrLst>
          <dgm:constr type="w" for="ch" ptType="node" refType="w"/>
          <dgm:constr type="primFontSz" for="ch" ptType="node" op="equ" val="65"/>
          <dgm:constr type="sibSp" refType="w" fact="0.22"/>
        </dgm:constrLst>
      </dgm:if>
      <dgm:else name="Name15">
        <dgm:constrLst>
          <dgm:constr type="w" for="ch" ptType="node" refType="w"/>
          <dgm:constr type="primFontSz" for="ch" ptType="node" op="equ" val="65"/>
          <dgm:constr type="sibSp" refType="w" fact="0.14"/>
        </dgm:constrLst>
      </dgm:else>
    </dgm:choose>
    <dgm:ruleLst/>
    <dgm:forEach name="Name16" axis="ch" ptType="node">
      <dgm:choose name="Name17">
        <dgm:if name="Name18" axis="par ch" ptType="doc node" func="cnt" op="equ" val="1">
          <dgm:layoutNode name="one">
            <dgm:varLst>
              <dgm:bulletEnabled val="1"/>
            </dgm:varLst>
            <dgm:alg type="tx"/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9">
          <dgm:layoutNode name="twoplus">
            <dgm:varLst>
              <dgm:bulletEnabled val="1"/>
            </dgm:varLst>
            <dgm:alg type="tx">
              <dgm:param type="autoTxRot" val="grav"/>
            </dgm:alg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596A4-2063-4A39-9195-7EE0A3865645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C474C-802B-4643-B018-CAB3E1077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265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:\ProPowerPoint\Шаблоны\ДЕТСКИЕ\Развитие ребенка\RazvitieMa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15875"/>
            <a:ext cx="9177338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764704"/>
            <a:ext cx="5832648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797152"/>
            <a:ext cx="5580112" cy="960512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477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5/22/2023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794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5/22/2023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6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08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088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:\ProPowerPoint\Шаблоны\ДЕТСКИЕ\Развитие ребенка\RazvitieMa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15875"/>
            <a:ext cx="9177338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764704"/>
            <a:ext cx="5832648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797152"/>
            <a:ext cx="5580112" cy="960512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7634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6194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29751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5/22/2023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965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718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5/22/2023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244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515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266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89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ДЕТСКИЕ\Развитие ребенка\RazvitieSli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74638"/>
            <a:ext cx="79216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900113" y="1600200"/>
            <a:ext cx="7993062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7451725" y="6392863"/>
            <a:ext cx="16240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600">
                <a:latin typeface="Blackadder ITC" pitchFamily="82" charset="0"/>
              </a:rPr>
              <a:t>ProPowerPoint.Ru</a:t>
            </a:r>
            <a:endParaRPr lang="ru-RU" sz="1600">
              <a:latin typeface="English157C 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C382-AF09-4943-A613-D65A3BEDBE21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5EA3F-0444-4C4D-95EF-A3590BF8F0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34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ДЕТСКИЕ\Развитие ребенка\RazvitieSli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74638"/>
            <a:ext cx="79216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900113" y="1600200"/>
            <a:ext cx="7993062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7451725" y="6392863"/>
            <a:ext cx="16240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600">
                <a:solidFill>
                  <a:prstClr val="black"/>
                </a:solidFill>
                <a:latin typeface="Blackadder ITC" pitchFamily="82" charset="0"/>
              </a:rPr>
              <a:t>ProPowerPoint.Ru</a:t>
            </a:r>
            <a:endParaRPr lang="ru-RU" sz="1600">
              <a:solidFill>
                <a:prstClr val="black"/>
              </a:solidFill>
              <a:latin typeface="English157C 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59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10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diagramLayout" Target="../diagrams/layout4.xml"/><Relationship Id="rId7" Type="http://schemas.openxmlformats.org/officeDocument/2006/relationships/image" Target="../media/image12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4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16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107504" y="764704"/>
            <a:ext cx="5832475" cy="2232248"/>
          </a:xfrm>
          <a:ln>
            <a:noFill/>
          </a:ln>
        </p:spPr>
        <p:txBody>
          <a:bodyPr/>
          <a:lstStyle/>
          <a:p>
            <a:br>
              <a:rPr lang="ru-RU" altLang="ru-RU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 успешного ребенка посредством технологии « Ситуация»</a:t>
            </a:r>
            <a:br>
              <a:rPr lang="ru-RU" altLang="ru-RU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2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4437112"/>
            <a:ext cx="5580063" cy="960438"/>
          </a:xfrm>
        </p:spPr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Сухова Марина Григорьевна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воспитатель МАДОУ «Детский сад № 49»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г.Тобольска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2021г.</a:t>
            </a:r>
          </a:p>
        </p:txBody>
      </p:sp>
    </p:spTree>
    <p:extLst>
      <p:ext uri="{BB962C8B-B14F-4D97-AF65-F5344CB8AC3E}">
        <p14:creationId xmlns:p14="http://schemas.microsoft.com/office/powerpoint/2010/main" val="3074994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Объект 2"/>
          <p:cNvSpPr>
            <a:spLocks noGrp="1"/>
          </p:cNvSpPr>
          <p:nvPr>
            <p:ph idx="1"/>
          </p:nvPr>
        </p:nvSpPr>
        <p:spPr>
          <a:xfrm>
            <a:off x="971600" y="116632"/>
            <a:ext cx="7993062" cy="5904656"/>
          </a:xfrm>
        </p:spPr>
        <p:txBody>
          <a:bodyPr/>
          <a:lstStyle/>
          <a:p>
            <a:pPr marL="0" indent="0" algn="ctr">
              <a:buNone/>
            </a:pPr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15816" y="332656"/>
            <a:ext cx="4606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этап.  Затруднение в ситуации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51941" y="2644170"/>
            <a:ext cx="58881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Действуем по сюжету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82643620"/>
              </p:ext>
            </p:extLst>
          </p:nvPr>
        </p:nvGraphicFramePr>
        <p:xfrm>
          <a:off x="1187624" y="732870"/>
          <a:ext cx="7416824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0D8F7C-AE84-438A-82E7-AAEB82716D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85" y="4257748"/>
            <a:ext cx="3929234" cy="22136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005785-E417-4F82-85F0-F78008D88F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98" y="4212196"/>
            <a:ext cx="3929236" cy="221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76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Объект 2"/>
          <p:cNvSpPr>
            <a:spLocks noGrp="1"/>
          </p:cNvSpPr>
          <p:nvPr>
            <p:ph idx="1"/>
          </p:nvPr>
        </p:nvSpPr>
        <p:spPr>
          <a:xfrm>
            <a:off x="899592" y="404664"/>
            <a:ext cx="8136904" cy="5616624"/>
          </a:xfrm>
        </p:spPr>
        <p:txBody>
          <a:bodyPr/>
          <a:lstStyle/>
          <a:p>
            <a:pPr marL="0" indent="0" algn="ctr">
              <a:buNone/>
            </a:pP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0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этап.  «Открытие» нового знания (способа действий)</a:t>
            </a:r>
            <a:endParaRPr lang="ru-RU" sz="2400" b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46094580"/>
              </p:ext>
            </p:extLst>
          </p:nvPr>
        </p:nvGraphicFramePr>
        <p:xfrm>
          <a:off x="1475656" y="620688"/>
          <a:ext cx="70567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059953" y="3307296"/>
            <a:ext cx="58881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Действуем по сюжету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2547D5-6DC1-4BDE-A264-863D4DE807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170160"/>
            <a:ext cx="3888432" cy="21906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A4AC7E-F911-4EA8-91EB-254A5F398F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533" y="4165913"/>
            <a:ext cx="3888433" cy="21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75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3608" y="0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этап.  Включение нового знания (способа действия) 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систему знаний  ребенка</a:t>
            </a:r>
            <a:endParaRPr lang="ru-RU" sz="2400" b="1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80305962"/>
              </p:ext>
            </p:extLst>
          </p:nvPr>
        </p:nvGraphicFramePr>
        <p:xfrm>
          <a:off x="2051720" y="764704"/>
          <a:ext cx="5208240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211960" y="2636912"/>
            <a:ext cx="58881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Действуем по сюжету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FB61D3-FC07-4477-A92A-7D196C9C7B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5494" y="3287733"/>
            <a:ext cx="4622004" cy="33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36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Объект 2"/>
          <p:cNvSpPr>
            <a:spLocks noGrp="1"/>
          </p:cNvSpPr>
          <p:nvPr>
            <p:ph idx="1"/>
          </p:nvPr>
        </p:nvSpPr>
        <p:spPr>
          <a:xfrm>
            <a:off x="1547664" y="188640"/>
            <a:ext cx="7200800" cy="64087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47FAB5-6793-4F51-86C4-3228AC212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8974" y="-446724"/>
            <a:ext cx="6506136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89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116632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этап.  Осмысление. </a:t>
            </a:r>
            <a:endParaRPr lang="ru-RU" sz="2400" b="1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84734828"/>
              </p:ext>
            </p:extLst>
          </p:nvPr>
        </p:nvGraphicFramePr>
        <p:xfrm>
          <a:off x="1061575" y="620688"/>
          <a:ext cx="5832648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авая фигурная скобка 6"/>
          <p:cNvSpPr/>
          <p:nvPr/>
        </p:nvSpPr>
        <p:spPr>
          <a:xfrm>
            <a:off x="7152241" y="531637"/>
            <a:ext cx="179849" cy="3312368"/>
          </a:xfrm>
          <a:prstGeom prst="rightBrac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392116174"/>
              </p:ext>
            </p:extLst>
          </p:nvPr>
        </p:nvGraphicFramePr>
        <p:xfrm>
          <a:off x="6732240" y="116632"/>
          <a:ext cx="2376264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FA7726-22FF-4C6A-BA96-B2EB0ECA98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2169" y="3992987"/>
            <a:ext cx="4309921" cy="286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32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презенация_конец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260648"/>
            <a:ext cx="809176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Объект 2"/>
          <p:cNvSpPr>
            <a:spLocks noGrp="1"/>
          </p:cNvSpPr>
          <p:nvPr>
            <p:ph idx="1"/>
          </p:nvPr>
        </p:nvSpPr>
        <p:spPr>
          <a:xfrm>
            <a:off x="1043608" y="188640"/>
            <a:ext cx="7776864" cy="64087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EC4701-693D-4A80-92E1-ED00BAF03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610" y="4221088"/>
            <a:ext cx="3761358" cy="2507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CF792D-7E11-4599-94D5-42C6A5CF5A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5" y="1395594"/>
            <a:ext cx="3649184" cy="2432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D0C2A1-6E50-42D3-A739-F34DA7C1CF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75706"/>
            <a:ext cx="3721192" cy="2480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72DE11-DCF1-4FF9-9BE3-EE053F6992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3" y="4199858"/>
            <a:ext cx="3793201" cy="2528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7432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Объект 2"/>
          <p:cNvSpPr>
            <a:spLocks noGrp="1"/>
          </p:cNvSpPr>
          <p:nvPr>
            <p:ph idx="1"/>
          </p:nvPr>
        </p:nvSpPr>
        <p:spPr>
          <a:xfrm>
            <a:off x="899592" y="188640"/>
            <a:ext cx="7848872" cy="64087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CC8429-9D0E-4FF8-8ACA-B358C451D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6895" y="311430"/>
            <a:ext cx="4571999" cy="32369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286044-F19E-4548-98D6-28DCD08BC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6894" y="3859872"/>
            <a:ext cx="4572000" cy="29260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8CF98E-3712-468A-B393-C8961BB47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967" y="293239"/>
            <a:ext cx="3257465" cy="32574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87BD5D-26C4-4B0B-BCB7-9404666C7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998" y="3840798"/>
            <a:ext cx="3257465" cy="294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01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Объект 2"/>
          <p:cNvSpPr>
            <a:spLocks noGrp="1"/>
          </p:cNvSpPr>
          <p:nvPr>
            <p:ph idx="1"/>
          </p:nvPr>
        </p:nvSpPr>
        <p:spPr>
          <a:xfrm>
            <a:off x="1547664" y="188640"/>
            <a:ext cx="7200800" cy="64087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успеха</a:t>
            </a:r>
          </a:p>
          <a:p>
            <a:pPr marL="0" indent="0" algn="ctr">
              <a:buNone/>
            </a:pP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CCA9B7-9C71-4929-975C-1EA5E8633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08" y="1197308"/>
            <a:ext cx="3736250" cy="28037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95B970-E513-4F76-BF38-6EED9490D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4217016"/>
            <a:ext cx="4349163" cy="238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36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Объект 2"/>
          <p:cNvSpPr>
            <a:spLocks noGrp="1"/>
          </p:cNvSpPr>
          <p:nvPr>
            <p:ph idx="1"/>
          </p:nvPr>
        </p:nvSpPr>
        <p:spPr>
          <a:xfrm>
            <a:off x="1043608" y="188640"/>
            <a:ext cx="7776864" cy="64087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          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9640AF-0FFE-4DB2-B7D0-5F1CF4B3E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53" y="793744"/>
            <a:ext cx="3603519" cy="2030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DD9F28-64DE-441E-B076-C81793FAC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641" y="784533"/>
            <a:ext cx="3611477" cy="2123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E548E9-F546-414D-B261-ADD985C801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40" y="3509993"/>
            <a:ext cx="3611478" cy="240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5BE2F7-5B23-4CCE-995D-62DEE39260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53" y="3429000"/>
            <a:ext cx="3623823" cy="2415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822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Объект 2"/>
          <p:cNvSpPr>
            <a:spLocks noGrp="1"/>
          </p:cNvSpPr>
          <p:nvPr>
            <p:ph idx="1"/>
          </p:nvPr>
        </p:nvSpPr>
        <p:spPr>
          <a:xfrm>
            <a:off x="1547664" y="188640"/>
            <a:ext cx="7200800" cy="640871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Указ президента РФ №204 от 07.05.2018г.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национальных целях и стратегических задачах развития РФ»;</a:t>
            </a:r>
          </a:p>
          <a:p>
            <a:pPr marL="0" indent="0" algn="just"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проект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«Образование»;</a:t>
            </a:r>
          </a:p>
          <a:p>
            <a:pPr marL="0" indent="0" algn="just"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федеральный проект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«Успех каждого ребенка».                            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393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Объект 2"/>
          <p:cNvSpPr>
            <a:spLocks noGrp="1"/>
          </p:cNvSpPr>
          <p:nvPr>
            <p:ph idx="1"/>
          </p:nvPr>
        </p:nvSpPr>
        <p:spPr>
          <a:xfrm>
            <a:off x="1043608" y="188640"/>
            <a:ext cx="7776864" cy="64087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          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EE7B52-C7C6-4B68-B03C-3CEBF7259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97" y="874855"/>
            <a:ext cx="3547324" cy="2090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78B9BC-DE77-4AD8-90DF-9DBD5FA3C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9581" y="848171"/>
            <a:ext cx="3675553" cy="2158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973986-6ACC-4D46-A4B9-70778AD478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880784"/>
            <a:ext cx="3648665" cy="2614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FDDD4B-90A8-45D6-8A30-D3B4BA023C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15" y="3871773"/>
            <a:ext cx="3906072" cy="2604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948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push\Desktop\фото Сухова\img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404664"/>
            <a:ext cx="3964297" cy="2643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epush\Downloads\IMG_19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3523"/>
            <a:ext cx="3436761" cy="2577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epush\Downloads\DSC_02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547463"/>
            <a:ext cx="4084832" cy="2723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epush\Downloads\IMG_1672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47463"/>
            <a:ext cx="3168353" cy="2751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490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EA1A9-9558-4E94-9DF4-D4032277FB59}"/>
              </a:ext>
            </a:extLst>
          </p:cNvPr>
          <p:cNvSpPr/>
          <p:nvPr/>
        </p:nvSpPr>
        <p:spPr>
          <a:xfrm>
            <a:off x="1187624" y="1124744"/>
            <a:ext cx="7344816" cy="3609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«Человека нужно искать в детстве – там корни. Скажи мне, как прошло твое детство, и я скажу, что принесет тебе будущее…»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Марина Цветаева</a:t>
            </a:r>
            <a:endParaRPr lang="ru-RU" sz="28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767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7ECA2B-C2FB-415E-B8CB-2B66620EF21F}"/>
              </a:ext>
            </a:extLst>
          </p:cNvPr>
          <p:cNvSpPr txBox="1"/>
          <p:nvPr/>
        </p:nvSpPr>
        <p:spPr>
          <a:xfrm>
            <a:off x="3683263" y="1517302"/>
            <a:ext cx="530478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Моё педагогическое кредо</a:t>
            </a:r>
            <a:r>
              <a:rPr lang="ru-RU" sz="3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</a:t>
            </a:r>
          </a:p>
          <a:p>
            <a:pPr algn="ctr"/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«Успех ребенку может создать тот педагог, который сам переживает радость успеха».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886DA5-486E-482E-A0F1-01AFAE5C5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957" y="476672"/>
            <a:ext cx="2428587" cy="3645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5344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Объект 2"/>
          <p:cNvSpPr>
            <a:spLocks noGrp="1"/>
          </p:cNvSpPr>
          <p:nvPr>
            <p:ph idx="1"/>
          </p:nvPr>
        </p:nvSpPr>
        <p:spPr>
          <a:xfrm>
            <a:off x="1547664" y="188640"/>
            <a:ext cx="7200800" cy="640871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2400" b="1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«Каждый    ребёнок  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одарён,   раскрыть   его 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способности  – наша задача.   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В этом - успех   России».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								                            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В. В. Путин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539BAA-0F6E-4C5E-903C-9733D47C6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2217" y="476672"/>
            <a:ext cx="4066404" cy="3456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9711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Объект 2"/>
          <p:cNvSpPr>
            <a:spLocks noGrp="1"/>
          </p:cNvSpPr>
          <p:nvPr>
            <p:ph idx="1"/>
          </p:nvPr>
        </p:nvSpPr>
        <p:spPr>
          <a:xfrm>
            <a:off x="1547664" y="188640"/>
            <a:ext cx="7200800" cy="64087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Успех –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это результат деятельности человека, которая преобразует его самого и окружающую действительность.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07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Объект 2"/>
          <p:cNvSpPr>
            <a:spLocks noGrp="1"/>
          </p:cNvSpPr>
          <p:nvPr>
            <p:ph idx="1"/>
          </p:nvPr>
        </p:nvSpPr>
        <p:spPr>
          <a:xfrm>
            <a:off x="1043608" y="188640"/>
            <a:ext cx="7920880" cy="640871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          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               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деятельностного</a:t>
            </a:r>
          </a:p>
          <a:p>
            <a:pPr marL="0" indent="0" algn="just">
              <a:buNone/>
            </a:pP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метода обучения </a:t>
            </a:r>
          </a:p>
          <a:p>
            <a:pPr marL="0" indent="0" algn="just">
              <a:buNone/>
            </a:pP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(«Школа 2000…»)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Петерсон Людмила Георгиевна,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доктор педагогических наук, автор непрерывного курса математики «Школа 2000…»,лауреат премии Президента РФ в области образования,  ведущий специалист кафедры стратегического проектирования РАГС при Президенте РФ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Картинки по запросу Петерсон Людмила Георгиевна,">
            <a:extLst>
              <a:ext uri="{FF2B5EF4-FFF2-40B4-BE49-F238E27FC236}">
                <a16:creationId xmlns:a16="http://schemas.microsoft.com/office/drawing/2014/main" id="{35EBB6EC-4743-4F83-93A3-5EB3E8EF1C6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2201" y="187085"/>
            <a:ext cx="3744416" cy="3241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2457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idx="1"/>
          </p:nvPr>
        </p:nvSpPr>
        <p:spPr>
          <a:xfrm>
            <a:off x="827088" y="115888"/>
            <a:ext cx="7993062" cy="6742112"/>
          </a:xfrm>
        </p:spPr>
        <p:txBody>
          <a:bodyPr/>
          <a:lstStyle/>
          <a:p>
            <a:pPr marL="0" indent="0">
              <a:buNone/>
            </a:pPr>
            <a:r>
              <a:rPr lang="ru-RU" sz="32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«Ситуация»</a:t>
            </a:r>
          </a:p>
        </p:txBody>
      </p:sp>
      <p:grpSp>
        <p:nvGrpSpPr>
          <p:cNvPr id="9" name="Group 136"/>
          <p:cNvGrpSpPr>
            <a:grpSpLocks/>
          </p:cNvGrpSpPr>
          <p:nvPr/>
        </p:nvGrpSpPr>
        <p:grpSpPr bwMode="auto">
          <a:xfrm>
            <a:off x="1535493" y="2276872"/>
            <a:ext cx="5334000" cy="528637"/>
            <a:chOff x="1209" y="1680"/>
            <a:chExt cx="3360" cy="333"/>
          </a:xfrm>
        </p:grpSpPr>
        <p:sp>
          <p:nvSpPr>
            <p:cNvPr id="10" name="AutoShape 66"/>
            <p:cNvSpPr>
              <a:spLocks noChangeArrowheads="1"/>
            </p:cNvSpPr>
            <p:nvPr/>
          </p:nvSpPr>
          <p:spPr bwMode="gray">
            <a:xfrm>
              <a:off x="1209" y="1680"/>
              <a:ext cx="3360" cy="32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8BE67"/>
                </a:gs>
                <a:gs pos="100000">
                  <a:srgbClr val="BCE7C8"/>
                </a:gs>
              </a:gsLst>
              <a:lin ang="5400000" scaled="1"/>
            </a:gradFill>
            <a:ln>
              <a:noFill/>
            </a:ln>
            <a:effectLst>
              <a:outerShdw dist="45791" dir="3378596" algn="ctr" rotWithShape="0">
                <a:srgbClr val="B2B2B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" name="AutoShape 67"/>
            <p:cNvSpPr>
              <a:spLocks noChangeArrowheads="1"/>
            </p:cNvSpPr>
            <p:nvPr/>
          </p:nvSpPr>
          <p:spPr bwMode="gray">
            <a:xfrm>
              <a:off x="1238" y="1917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FE9AA"/>
                </a:gs>
                <a:gs pos="100000">
                  <a:srgbClr val="D6F6D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" name="AutoShape 68"/>
            <p:cNvSpPr>
              <a:spLocks noChangeArrowheads="1"/>
            </p:cNvSpPr>
            <p:nvPr/>
          </p:nvSpPr>
          <p:spPr bwMode="gray">
            <a:xfrm>
              <a:off x="1238" y="1687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4EDD1"/>
                </a:gs>
                <a:gs pos="100000">
                  <a:srgbClr val="4DC9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" name="Text Box 69"/>
            <p:cNvSpPr txBox="1">
              <a:spLocks noChangeArrowheads="1"/>
            </p:cNvSpPr>
            <p:nvPr/>
          </p:nvSpPr>
          <p:spPr bwMode="gray">
            <a:xfrm>
              <a:off x="1785" y="1718"/>
              <a:ext cx="20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z="2000" b="1" dirty="0">
                  <a:solidFill>
                    <a:srgbClr val="000000"/>
                  </a:solidFill>
                </a:rPr>
                <a:t>Актуализация знаний</a:t>
              </a:r>
              <a:endParaRPr lang="en-US" altLang="ru-RU" sz="20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14" name="Group 70"/>
            <p:cNvGrpSpPr>
              <a:grpSpLocks/>
            </p:cNvGrpSpPr>
            <p:nvPr/>
          </p:nvGrpSpPr>
          <p:grpSpPr bwMode="auto">
            <a:xfrm>
              <a:off x="1449" y="1680"/>
              <a:ext cx="336" cy="333"/>
              <a:chOff x="1289" y="582"/>
              <a:chExt cx="668" cy="668"/>
            </a:xfrm>
          </p:grpSpPr>
          <p:sp>
            <p:nvSpPr>
              <p:cNvPr id="16" name="Oval 7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7" name="Oval 7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8" name="Oval 7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9" name="Oval 7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20" name="Oval 7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</p:grpSp>
        <p:sp>
          <p:nvSpPr>
            <p:cNvPr id="15" name="Text Box 76"/>
            <p:cNvSpPr txBox="1">
              <a:spLocks noChangeArrowheads="1"/>
            </p:cNvSpPr>
            <p:nvPr/>
          </p:nvSpPr>
          <p:spPr bwMode="gray">
            <a:xfrm>
              <a:off x="1497" y="1688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ru-RU" sz="2400">
                  <a:solidFill>
                    <a:srgbClr val="000000"/>
                  </a:solidFill>
                </a:rPr>
                <a:t>2</a:t>
              </a:r>
            </a:p>
          </p:txBody>
        </p:sp>
      </p:grpSp>
      <p:grpSp>
        <p:nvGrpSpPr>
          <p:cNvPr id="21" name="Group 137"/>
          <p:cNvGrpSpPr>
            <a:grpSpLocks/>
          </p:cNvGrpSpPr>
          <p:nvPr/>
        </p:nvGrpSpPr>
        <p:grpSpPr bwMode="auto">
          <a:xfrm>
            <a:off x="1934060" y="3104356"/>
            <a:ext cx="5334000" cy="528638"/>
            <a:chOff x="1200" y="2139"/>
            <a:chExt cx="3360" cy="333"/>
          </a:xfrm>
        </p:grpSpPr>
        <p:sp>
          <p:nvSpPr>
            <p:cNvPr id="22" name="AutoShape 77"/>
            <p:cNvSpPr>
              <a:spLocks noChangeArrowheads="1"/>
            </p:cNvSpPr>
            <p:nvPr/>
          </p:nvSpPr>
          <p:spPr bwMode="gray">
            <a:xfrm>
              <a:off x="1200" y="2147"/>
              <a:ext cx="3360" cy="32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0D4F2"/>
                </a:gs>
                <a:gs pos="100000">
                  <a:srgbClr val="B2E5F7"/>
                </a:gs>
              </a:gsLst>
              <a:lin ang="5400000" scaled="1"/>
            </a:gradFill>
            <a:ln>
              <a:noFill/>
            </a:ln>
            <a:effectLst>
              <a:outerShdw dist="45791" dir="3378596" algn="ctr" rotWithShape="0">
                <a:srgbClr val="B2B2B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3" name="AutoShape 78"/>
            <p:cNvSpPr>
              <a:spLocks noChangeArrowheads="1"/>
            </p:cNvSpPr>
            <p:nvPr/>
          </p:nvSpPr>
          <p:spPr bwMode="gray">
            <a:xfrm>
              <a:off x="1229" y="2384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ADE2F5"/>
                </a:gs>
                <a:gs pos="100000">
                  <a:srgbClr val="D5F0F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" name="AutoShape 79"/>
            <p:cNvSpPr>
              <a:spLocks noChangeArrowheads="1"/>
            </p:cNvSpPr>
            <p:nvPr/>
          </p:nvSpPr>
          <p:spPr bwMode="gray">
            <a:xfrm>
              <a:off x="1229" y="2154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5" name="Text Box 80"/>
            <p:cNvSpPr txBox="1">
              <a:spLocks noChangeArrowheads="1"/>
            </p:cNvSpPr>
            <p:nvPr/>
          </p:nvSpPr>
          <p:spPr bwMode="gray">
            <a:xfrm>
              <a:off x="1776" y="2185"/>
              <a:ext cx="260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z="2000" b="1" dirty="0">
                  <a:solidFill>
                    <a:srgbClr val="000000"/>
                  </a:solidFill>
                </a:rPr>
                <a:t>Затруднение в ситуации</a:t>
              </a:r>
              <a:endParaRPr lang="en-US" altLang="ru-RU" sz="20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26" name="Group 81"/>
            <p:cNvGrpSpPr>
              <a:grpSpLocks/>
            </p:cNvGrpSpPr>
            <p:nvPr/>
          </p:nvGrpSpPr>
          <p:grpSpPr bwMode="auto">
            <a:xfrm>
              <a:off x="1440" y="2139"/>
              <a:ext cx="336" cy="333"/>
              <a:chOff x="1289" y="582"/>
              <a:chExt cx="668" cy="668"/>
            </a:xfrm>
          </p:grpSpPr>
          <p:sp>
            <p:nvSpPr>
              <p:cNvPr id="28" name="Oval 82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29" name="Oval 83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30" name="Oval 84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31" name="Oval 85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32" name="Oval 86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</p:grpSp>
        <p:sp>
          <p:nvSpPr>
            <p:cNvPr id="27" name="Text Box 87"/>
            <p:cNvSpPr txBox="1">
              <a:spLocks noChangeArrowheads="1"/>
            </p:cNvSpPr>
            <p:nvPr/>
          </p:nvSpPr>
          <p:spPr bwMode="gray">
            <a:xfrm>
              <a:off x="1488" y="2147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ru-RU" sz="2400">
                  <a:solidFill>
                    <a:srgbClr val="000000"/>
                  </a:solidFill>
                </a:rPr>
                <a:t>3</a:t>
              </a:r>
            </a:p>
          </p:txBody>
        </p:sp>
      </p:grpSp>
      <p:grpSp>
        <p:nvGrpSpPr>
          <p:cNvPr id="33" name="Group 138"/>
          <p:cNvGrpSpPr>
            <a:grpSpLocks/>
          </p:cNvGrpSpPr>
          <p:nvPr/>
        </p:nvGrpSpPr>
        <p:grpSpPr bwMode="auto">
          <a:xfrm>
            <a:off x="2422882" y="4028829"/>
            <a:ext cx="5334000" cy="528638"/>
            <a:chOff x="1209" y="2598"/>
            <a:chExt cx="3360" cy="333"/>
          </a:xfrm>
        </p:grpSpPr>
        <p:sp>
          <p:nvSpPr>
            <p:cNvPr id="34" name="AutoShape 88"/>
            <p:cNvSpPr>
              <a:spLocks noChangeArrowheads="1"/>
            </p:cNvSpPr>
            <p:nvPr/>
          </p:nvSpPr>
          <p:spPr bwMode="gray">
            <a:xfrm>
              <a:off x="1209" y="2598"/>
              <a:ext cx="3360" cy="32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587E7"/>
                </a:gs>
                <a:gs pos="100000">
                  <a:srgbClr val="DED3F6"/>
                </a:gs>
              </a:gsLst>
              <a:lin ang="5400000" scaled="1"/>
            </a:gradFill>
            <a:ln>
              <a:noFill/>
            </a:ln>
            <a:effectLst>
              <a:outerShdw dist="45791" dir="3378596" algn="ctr" rotWithShape="0">
                <a:srgbClr val="B2B2B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35" name="AutoShape 89"/>
            <p:cNvSpPr>
              <a:spLocks noChangeArrowheads="1"/>
            </p:cNvSpPr>
            <p:nvPr/>
          </p:nvSpPr>
          <p:spPr bwMode="gray">
            <a:xfrm>
              <a:off x="1238" y="2835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BCFF5"/>
                </a:gs>
                <a:gs pos="100000">
                  <a:srgbClr val="EAE3F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36" name="AutoShape 90"/>
            <p:cNvSpPr>
              <a:spLocks noChangeArrowheads="1"/>
            </p:cNvSpPr>
            <p:nvPr/>
          </p:nvSpPr>
          <p:spPr bwMode="gray">
            <a:xfrm>
              <a:off x="1238" y="2605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7C9F5"/>
                </a:gs>
                <a:gs pos="100000">
                  <a:srgbClr val="B59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37" name="Text Box 91"/>
            <p:cNvSpPr txBox="1">
              <a:spLocks noChangeArrowheads="1"/>
            </p:cNvSpPr>
            <p:nvPr/>
          </p:nvSpPr>
          <p:spPr bwMode="gray">
            <a:xfrm>
              <a:off x="1785" y="2636"/>
              <a:ext cx="263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z="2000" b="1">
                  <a:solidFill>
                    <a:srgbClr val="000000"/>
                  </a:solidFill>
                </a:rPr>
                <a:t>«Открытие» нового знания</a:t>
              </a:r>
              <a:endParaRPr lang="en-US" altLang="ru-RU" sz="2000" b="1">
                <a:solidFill>
                  <a:srgbClr val="000000"/>
                </a:solidFill>
              </a:endParaRPr>
            </a:p>
          </p:txBody>
        </p:sp>
        <p:grpSp>
          <p:nvGrpSpPr>
            <p:cNvPr id="38" name="Group 92"/>
            <p:cNvGrpSpPr>
              <a:grpSpLocks/>
            </p:cNvGrpSpPr>
            <p:nvPr/>
          </p:nvGrpSpPr>
          <p:grpSpPr bwMode="auto">
            <a:xfrm>
              <a:off x="1449" y="2598"/>
              <a:ext cx="336" cy="333"/>
              <a:chOff x="1289" y="582"/>
              <a:chExt cx="668" cy="668"/>
            </a:xfrm>
          </p:grpSpPr>
          <p:sp>
            <p:nvSpPr>
              <p:cNvPr id="40" name="Oval 93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41" name="Oval 94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42" name="Oval 95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43" name="Oval 96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44" name="Oval 97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</p:grpSp>
        <p:sp>
          <p:nvSpPr>
            <p:cNvPr id="39" name="Text Box 98"/>
            <p:cNvSpPr txBox="1">
              <a:spLocks noChangeArrowheads="1"/>
            </p:cNvSpPr>
            <p:nvPr/>
          </p:nvSpPr>
          <p:spPr bwMode="gray">
            <a:xfrm>
              <a:off x="1497" y="260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ru-RU" sz="2400">
                  <a:solidFill>
                    <a:srgbClr val="000000"/>
                  </a:solidFill>
                </a:rPr>
                <a:t>4</a:t>
              </a:r>
            </a:p>
          </p:txBody>
        </p:sp>
      </p:grpSp>
      <p:grpSp>
        <p:nvGrpSpPr>
          <p:cNvPr id="45" name="Group 139"/>
          <p:cNvGrpSpPr>
            <a:grpSpLocks/>
          </p:cNvGrpSpPr>
          <p:nvPr/>
        </p:nvGrpSpPr>
        <p:grpSpPr bwMode="auto">
          <a:xfrm>
            <a:off x="2928791" y="4971805"/>
            <a:ext cx="5429250" cy="708025"/>
            <a:chOff x="1200" y="3025"/>
            <a:chExt cx="3420" cy="446"/>
          </a:xfrm>
        </p:grpSpPr>
        <p:grpSp>
          <p:nvGrpSpPr>
            <p:cNvPr id="46" name="Group 99"/>
            <p:cNvGrpSpPr>
              <a:grpSpLocks/>
            </p:cNvGrpSpPr>
            <p:nvPr/>
          </p:nvGrpSpPr>
          <p:grpSpPr bwMode="auto">
            <a:xfrm>
              <a:off x="1440" y="3040"/>
              <a:ext cx="336" cy="333"/>
              <a:chOff x="1289" y="582"/>
              <a:chExt cx="668" cy="668"/>
            </a:xfrm>
          </p:grpSpPr>
          <p:sp>
            <p:nvSpPr>
              <p:cNvPr id="59" name="Oval 100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60" name="Oval 101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61" name="Oval 102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62" name="Oval 103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63" name="Oval 104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</p:grpSp>
        <p:sp>
          <p:nvSpPr>
            <p:cNvPr id="47" name="Text Box 105"/>
            <p:cNvSpPr txBox="1">
              <a:spLocks noChangeArrowheads="1"/>
            </p:cNvSpPr>
            <p:nvPr/>
          </p:nvSpPr>
          <p:spPr bwMode="gray">
            <a:xfrm>
              <a:off x="1488" y="3048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ru-RU" sz="24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48" name="AutoShape 106"/>
            <p:cNvSpPr>
              <a:spLocks noChangeArrowheads="1"/>
            </p:cNvSpPr>
            <p:nvPr/>
          </p:nvSpPr>
          <p:spPr bwMode="gray">
            <a:xfrm>
              <a:off x="1200" y="3048"/>
              <a:ext cx="3360" cy="42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A875A"/>
                </a:gs>
                <a:gs pos="100000">
                  <a:srgbClr val="F5C5AF"/>
                </a:gs>
              </a:gsLst>
              <a:lin ang="5400000" scaled="1"/>
            </a:gradFill>
            <a:ln>
              <a:noFill/>
            </a:ln>
            <a:effectLst>
              <a:outerShdw dist="45791" dir="3378596" algn="ctr" rotWithShape="0">
                <a:srgbClr val="B2B2B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49" name="AutoShape 107"/>
            <p:cNvSpPr>
              <a:spLocks noChangeArrowheads="1"/>
            </p:cNvSpPr>
            <p:nvPr/>
          </p:nvSpPr>
          <p:spPr bwMode="gray">
            <a:xfrm>
              <a:off x="1229" y="3285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3BDA5"/>
                </a:gs>
                <a:gs pos="100000">
                  <a:srgbClr val="F8DBC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50" name="AutoShape 108"/>
            <p:cNvSpPr>
              <a:spLocks noChangeArrowheads="1"/>
            </p:cNvSpPr>
            <p:nvPr/>
          </p:nvSpPr>
          <p:spPr bwMode="gray">
            <a:xfrm>
              <a:off x="1229" y="3055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CDDD0"/>
                </a:gs>
                <a:gs pos="100000">
                  <a:srgbClr val="F59A7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51" name="Text Box 109"/>
            <p:cNvSpPr txBox="1">
              <a:spLocks noChangeArrowheads="1"/>
            </p:cNvSpPr>
            <p:nvPr/>
          </p:nvSpPr>
          <p:spPr bwMode="gray">
            <a:xfrm>
              <a:off x="1836" y="3025"/>
              <a:ext cx="2784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z="2000" b="1" dirty="0">
                  <a:solidFill>
                    <a:srgbClr val="000000"/>
                  </a:solidFill>
                </a:rPr>
                <a:t>Включение нового знания в систему знаний</a:t>
              </a:r>
              <a:endParaRPr lang="en-US" altLang="ru-RU" sz="20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52" name="Group 110"/>
            <p:cNvGrpSpPr>
              <a:grpSpLocks/>
            </p:cNvGrpSpPr>
            <p:nvPr/>
          </p:nvGrpSpPr>
          <p:grpSpPr bwMode="auto">
            <a:xfrm>
              <a:off x="1440" y="3040"/>
              <a:ext cx="336" cy="333"/>
              <a:chOff x="1289" y="582"/>
              <a:chExt cx="668" cy="668"/>
            </a:xfrm>
          </p:grpSpPr>
          <p:sp>
            <p:nvSpPr>
              <p:cNvPr id="54" name="Oval 1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55" name="Oval 1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56" name="Oval 1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57" name="Oval 1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58" name="Oval 1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</p:grpSp>
        <p:sp>
          <p:nvSpPr>
            <p:cNvPr id="53" name="Text Box 116"/>
            <p:cNvSpPr txBox="1">
              <a:spLocks noChangeArrowheads="1"/>
            </p:cNvSpPr>
            <p:nvPr/>
          </p:nvSpPr>
          <p:spPr bwMode="gray">
            <a:xfrm>
              <a:off x="1488" y="3048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ru-RU" sz="2400" dirty="0">
                  <a:solidFill>
                    <a:srgbClr val="000000"/>
                  </a:solidFill>
                </a:rPr>
                <a:t>5</a:t>
              </a:r>
            </a:p>
          </p:txBody>
        </p:sp>
      </p:grpSp>
      <p:grpSp>
        <p:nvGrpSpPr>
          <p:cNvPr id="64" name="Group 135"/>
          <p:cNvGrpSpPr>
            <a:grpSpLocks/>
          </p:cNvGrpSpPr>
          <p:nvPr/>
        </p:nvGrpSpPr>
        <p:grpSpPr bwMode="auto">
          <a:xfrm>
            <a:off x="890588" y="1439977"/>
            <a:ext cx="5334000" cy="528638"/>
            <a:chOff x="1200" y="1200"/>
            <a:chExt cx="3360" cy="333"/>
          </a:xfrm>
        </p:grpSpPr>
        <p:sp>
          <p:nvSpPr>
            <p:cNvPr id="65" name="AutoShape 117"/>
            <p:cNvSpPr>
              <a:spLocks noChangeArrowheads="1"/>
            </p:cNvSpPr>
            <p:nvPr/>
          </p:nvSpPr>
          <p:spPr bwMode="gray">
            <a:xfrm>
              <a:off x="1200" y="1208"/>
              <a:ext cx="3360" cy="32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2DE78"/>
                </a:gs>
                <a:gs pos="100000">
                  <a:srgbClr val="FAF2CA"/>
                </a:gs>
              </a:gsLst>
              <a:lin ang="5400000" scaled="1"/>
            </a:gradFill>
            <a:ln>
              <a:noFill/>
            </a:ln>
            <a:effectLst>
              <a:outerShdw dist="45791" dir="3378596" algn="ctr" rotWithShape="0">
                <a:srgbClr val="B2B2B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66" name="AutoShape 118"/>
            <p:cNvSpPr>
              <a:spLocks noChangeArrowheads="1"/>
            </p:cNvSpPr>
            <p:nvPr/>
          </p:nvSpPr>
          <p:spPr bwMode="gray">
            <a:xfrm>
              <a:off x="1229" y="1445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F6B4"/>
                </a:gs>
                <a:gs pos="100000">
                  <a:srgbClr val="FDFDE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67" name="AutoShape 119"/>
            <p:cNvSpPr>
              <a:spLocks noChangeArrowheads="1"/>
            </p:cNvSpPr>
            <p:nvPr/>
          </p:nvSpPr>
          <p:spPr bwMode="gray">
            <a:xfrm>
              <a:off x="1229" y="1215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AFADE"/>
                </a:gs>
                <a:gs pos="100000">
                  <a:srgbClr val="EDED8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68" name="Text Box 120"/>
            <p:cNvSpPr txBox="1">
              <a:spLocks noChangeArrowheads="1"/>
            </p:cNvSpPr>
            <p:nvPr/>
          </p:nvSpPr>
          <p:spPr bwMode="gray">
            <a:xfrm>
              <a:off x="1776" y="1246"/>
              <a:ext cx="201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z="2000" b="1" dirty="0">
                  <a:solidFill>
                    <a:srgbClr val="000000"/>
                  </a:solidFill>
                </a:rPr>
                <a:t>Введение в ситуацию </a:t>
              </a:r>
              <a:endParaRPr lang="en-US" altLang="ru-RU" sz="20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69" name="Group 121"/>
            <p:cNvGrpSpPr>
              <a:grpSpLocks/>
            </p:cNvGrpSpPr>
            <p:nvPr/>
          </p:nvGrpSpPr>
          <p:grpSpPr bwMode="auto">
            <a:xfrm>
              <a:off x="1440" y="1200"/>
              <a:ext cx="336" cy="333"/>
              <a:chOff x="1289" y="582"/>
              <a:chExt cx="668" cy="668"/>
            </a:xfrm>
          </p:grpSpPr>
          <p:sp>
            <p:nvSpPr>
              <p:cNvPr id="78" name="Oval 122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79" name="Oval 123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80" name="Oval 124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81" name="Oval 125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82" name="Oval 126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</p:grpSp>
        <p:sp>
          <p:nvSpPr>
            <p:cNvPr id="70" name="Text Box 127"/>
            <p:cNvSpPr txBox="1">
              <a:spLocks noChangeArrowheads="1"/>
            </p:cNvSpPr>
            <p:nvPr/>
          </p:nvSpPr>
          <p:spPr bwMode="gray">
            <a:xfrm>
              <a:off x="1488" y="1208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ru-RU" sz="2400">
                  <a:solidFill>
                    <a:srgbClr val="000000"/>
                  </a:solidFill>
                </a:rPr>
                <a:t>1</a:t>
              </a:r>
            </a:p>
          </p:txBody>
        </p:sp>
        <p:grpSp>
          <p:nvGrpSpPr>
            <p:cNvPr id="71" name="Group 128"/>
            <p:cNvGrpSpPr>
              <a:grpSpLocks/>
            </p:cNvGrpSpPr>
            <p:nvPr/>
          </p:nvGrpSpPr>
          <p:grpSpPr bwMode="auto">
            <a:xfrm>
              <a:off x="1440" y="1200"/>
              <a:ext cx="336" cy="333"/>
              <a:chOff x="1289" y="582"/>
              <a:chExt cx="668" cy="668"/>
            </a:xfrm>
          </p:grpSpPr>
          <p:sp>
            <p:nvSpPr>
              <p:cNvPr id="73" name="Oval 129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74" name="Oval 13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75" name="Oval 13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76" name="Oval 13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77" name="Oval 13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</p:grpSp>
        <p:sp>
          <p:nvSpPr>
            <p:cNvPr id="72" name="Text Box 134"/>
            <p:cNvSpPr txBox="1">
              <a:spLocks noChangeArrowheads="1"/>
            </p:cNvSpPr>
            <p:nvPr/>
          </p:nvSpPr>
          <p:spPr bwMode="gray">
            <a:xfrm>
              <a:off x="1488" y="1208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ru-RU" sz="2400">
                  <a:solidFill>
                    <a:srgbClr val="000000"/>
                  </a:solidFill>
                </a:rPr>
                <a:t>1</a:t>
              </a:r>
            </a:p>
          </p:txBody>
        </p:sp>
      </p:grpSp>
      <p:grpSp>
        <p:nvGrpSpPr>
          <p:cNvPr id="103" name="Group 139"/>
          <p:cNvGrpSpPr>
            <a:grpSpLocks/>
          </p:cNvGrpSpPr>
          <p:nvPr/>
        </p:nvGrpSpPr>
        <p:grpSpPr bwMode="auto">
          <a:xfrm>
            <a:off x="3486150" y="5945188"/>
            <a:ext cx="5334000" cy="528637"/>
            <a:chOff x="1200" y="3040"/>
            <a:chExt cx="3360" cy="333"/>
          </a:xfrm>
        </p:grpSpPr>
        <p:grpSp>
          <p:nvGrpSpPr>
            <p:cNvPr id="104" name="Group 99"/>
            <p:cNvGrpSpPr>
              <a:grpSpLocks/>
            </p:cNvGrpSpPr>
            <p:nvPr/>
          </p:nvGrpSpPr>
          <p:grpSpPr bwMode="auto">
            <a:xfrm>
              <a:off x="1440" y="3040"/>
              <a:ext cx="336" cy="333"/>
              <a:chOff x="1289" y="582"/>
              <a:chExt cx="668" cy="668"/>
            </a:xfrm>
          </p:grpSpPr>
          <p:sp>
            <p:nvSpPr>
              <p:cNvPr id="117" name="Oval 100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18" name="Oval 101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19" name="Oval 102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20" name="Oval 103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21" name="Oval 104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</p:grpSp>
        <p:sp>
          <p:nvSpPr>
            <p:cNvPr id="105" name="Text Box 105"/>
            <p:cNvSpPr txBox="1">
              <a:spLocks noChangeArrowheads="1"/>
            </p:cNvSpPr>
            <p:nvPr/>
          </p:nvSpPr>
          <p:spPr bwMode="gray">
            <a:xfrm>
              <a:off x="1488" y="3048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ru-RU" sz="24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06" name="AutoShape 106"/>
            <p:cNvSpPr>
              <a:spLocks noChangeArrowheads="1"/>
            </p:cNvSpPr>
            <p:nvPr/>
          </p:nvSpPr>
          <p:spPr bwMode="gray">
            <a:xfrm>
              <a:off x="1200" y="3048"/>
              <a:ext cx="3360" cy="32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A875A"/>
                </a:gs>
                <a:gs pos="100000">
                  <a:srgbClr val="F5C5AF"/>
                </a:gs>
              </a:gsLst>
              <a:lin ang="5400000" scaled="1"/>
            </a:gradFill>
            <a:ln>
              <a:noFill/>
            </a:ln>
            <a:effectLst>
              <a:outerShdw dist="45791" dir="3378596" algn="ctr" rotWithShape="0">
                <a:srgbClr val="B2B2B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7" name="AutoShape 107"/>
            <p:cNvSpPr>
              <a:spLocks noChangeArrowheads="1"/>
            </p:cNvSpPr>
            <p:nvPr/>
          </p:nvSpPr>
          <p:spPr bwMode="gray">
            <a:xfrm>
              <a:off x="1229" y="3285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3BDA5"/>
                </a:gs>
                <a:gs pos="100000">
                  <a:srgbClr val="F8DBC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8" name="AutoShape 108"/>
            <p:cNvSpPr>
              <a:spLocks noChangeArrowheads="1"/>
            </p:cNvSpPr>
            <p:nvPr/>
          </p:nvSpPr>
          <p:spPr bwMode="gray">
            <a:xfrm>
              <a:off x="1229" y="3055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CDDD0"/>
                </a:gs>
                <a:gs pos="100000">
                  <a:srgbClr val="F59A7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9" name="Text Box 109"/>
            <p:cNvSpPr txBox="1">
              <a:spLocks noChangeArrowheads="1"/>
            </p:cNvSpPr>
            <p:nvPr/>
          </p:nvSpPr>
          <p:spPr bwMode="gray">
            <a:xfrm>
              <a:off x="1776" y="3086"/>
              <a:ext cx="20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z="2000" b="1">
                  <a:solidFill>
                    <a:srgbClr val="000000"/>
                  </a:solidFill>
                </a:rPr>
                <a:t>Осмысление</a:t>
              </a:r>
              <a:endParaRPr lang="en-US" altLang="ru-RU" sz="2000" b="1">
                <a:solidFill>
                  <a:srgbClr val="000000"/>
                </a:solidFill>
              </a:endParaRPr>
            </a:p>
          </p:txBody>
        </p:sp>
        <p:grpSp>
          <p:nvGrpSpPr>
            <p:cNvPr id="110" name="Group 110"/>
            <p:cNvGrpSpPr>
              <a:grpSpLocks/>
            </p:cNvGrpSpPr>
            <p:nvPr/>
          </p:nvGrpSpPr>
          <p:grpSpPr bwMode="auto">
            <a:xfrm>
              <a:off x="1440" y="3040"/>
              <a:ext cx="336" cy="333"/>
              <a:chOff x="1289" y="582"/>
              <a:chExt cx="668" cy="668"/>
            </a:xfrm>
          </p:grpSpPr>
          <p:sp>
            <p:nvSpPr>
              <p:cNvPr id="112" name="Oval 1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13" name="Oval 1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14" name="Oval 1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15" name="Oval 1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16" name="Oval 1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ru-RU" altLang="ru-RU"/>
              </a:p>
            </p:txBody>
          </p:sp>
        </p:grpSp>
        <p:sp>
          <p:nvSpPr>
            <p:cNvPr id="111" name="Text Box 116"/>
            <p:cNvSpPr txBox="1">
              <a:spLocks noChangeArrowheads="1"/>
            </p:cNvSpPr>
            <p:nvPr/>
          </p:nvSpPr>
          <p:spPr bwMode="gray">
            <a:xfrm>
              <a:off x="1488" y="3048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z="2400">
                  <a:solidFill>
                    <a:srgbClr val="000000"/>
                  </a:solidFill>
                </a:rPr>
                <a:t>6</a:t>
              </a:r>
              <a:endParaRPr lang="en-US" altLang="ru-RU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8770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Объект 2"/>
          <p:cNvSpPr>
            <a:spLocks noGrp="1"/>
          </p:cNvSpPr>
          <p:nvPr>
            <p:ph idx="1"/>
          </p:nvPr>
        </p:nvSpPr>
        <p:spPr>
          <a:xfrm>
            <a:off x="1547664" y="188640"/>
            <a:ext cx="7200800" cy="64087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презентация_нвчало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31" y="188640"/>
            <a:ext cx="8092057" cy="65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1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27584" y="116632"/>
            <a:ext cx="7993062" cy="6741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FF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Этапы технологии «Ситуация»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этап. Введение в ситуацию.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детей на включение в деятельность.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94305943"/>
              </p:ext>
            </p:extLst>
          </p:nvPr>
        </p:nvGraphicFramePr>
        <p:xfrm>
          <a:off x="1043608" y="814400"/>
          <a:ext cx="7704856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78179A-E20E-42E2-B9AF-0878968715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302" y="3021274"/>
            <a:ext cx="5758801" cy="383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63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Объект 2"/>
          <p:cNvSpPr>
            <a:spLocks noGrp="1"/>
          </p:cNvSpPr>
          <p:nvPr>
            <p:ph idx="1"/>
          </p:nvPr>
        </p:nvSpPr>
        <p:spPr>
          <a:xfrm>
            <a:off x="755576" y="188640"/>
            <a:ext cx="8209086" cy="6408712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/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этап.  Актуализация знаний и умений. 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13469818"/>
              </p:ext>
            </p:extLst>
          </p:nvPr>
        </p:nvGraphicFramePr>
        <p:xfrm>
          <a:off x="1525385" y="710770"/>
          <a:ext cx="6557417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051720" y="2908138"/>
            <a:ext cx="58881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Действуем по сюжету</a:t>
            </a:r>
          </a:p>
        </p:txBody>
      </p:sp>
      <p:pic>
        <p:nvPicPr>
          <p:cNvPr id="1027" name="Picture 3" descr="C:\Users\epush\Desktop\СУХОВА\1 фрукты_Momen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713" y="4086928"/>
            <a:ext cx="3942850" cy="222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push\Desktop\СУХОВА\1 фрукты_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86928"/>
            <a:ext cx="3942854" cy="222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55606"/>
      </p:ext>
    </p:extLst>
  </p:cSld>
  <p:clrMapOvr>
    <a:masterClrMapping/>
  </p:clrMapOvr>
</p:sld>
</file>

<file path=ppt/theme/theme1.xml><?xml version="1.0" encoding="utf-8"?>
<a:theme xmlns:a="http://schemas.openxmlformats.org/drawingml/2006/main" name="Razviti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Razviti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Razvitie</Template>
  <TotalTime>3983</TotalTime>
  <Words>305</Words>
  <Application>Microsoft Office PowerPoint</Application>
  <PresentationFormat>Экран (4:3)</PresentationFormat>
  <Paragraphs>191</Paragraphs>
  <Slides>23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Blackadder ITC</vt:lpstr>
      <vt:lpstr>Calibri</vt:lpstr>
      <vt:lpstr>Calibri Light</vt:lpstr>
      <vt:lpstr>English157C </vt:lpstr>
      <vt:lpstr>Times New Roman</vt:lpstr>
      <vt:lpstr>Razvitie</vt:lpstr>
      <vt:lpstr>Тема Office</vt:lpstr>
      <vt:lpstr>1_Razvitie</vt:lpstr>
      <vt:lpstr> Воспитание  успешного ребенка посредством технологии « Ситуация»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Игры с блоками Дьенеша</dc:title>
  <dc:creator>RePack by Diakov</dc:creator>
  <cp:lastModifiedBy>Grtgdgdf Fgrgre</cp:lastModifiedBy>
  <cp:revision>202</cp:revision>
  <dcterms:created xsi:type="dcterms:W3CDTF">2016-01-02T20:33:44Z</dcterms:created>
  <dcterms:modified xsi:type="dcterms:W3CDTF">2023-05-22T09:05:21Z</dcterms:modified>
</cp:coreProperties>
</file>