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408.xml" ContentType="application/vnd.openxmlformats-officedocument.presentationml.slideLayout+xml"/>
  <Default Extension="xml" ContentType="application/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Masters/slideMaster33.xml" ContentType="application/vnd.openxmlformats-officedocument.presentationml.slideMaster+xml"/>
  <Override PartName="/ppt/slideLayouts/slideLayout10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32.xml" ContentType="application/vnd.openxmlformats-officedocument.theme+xml"/>
  <Override PartName="/ppt/slideLayouts/slideLayout395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427.xml" ContentType="application/vnd.openxmlformats-officedocument.presentationml.slideLayout+xml"/>
  <Default Extension="emf" ContentType="image/x-emf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Masters/slideMaster30.xml" ContentType="application/vnd.openxmlformats-officedocument.presentationml.slideMaster+xml"/>
  <Override PartName="/ppt/slideLayouts/slideLayout244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diagrams/colors1.xml" ContentType="application/vnd.openxmlformats-officedocument.drawingml.diagramColors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140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Default Extension="ppt" ContentType="application/vnd.ms-powerpoint"/>
  <Override PartName="/ppt/slideMasters/slideMaster24.xml" ContentType="application/vnd.openxmlformats-officedocument.presentationml.slideMaster+xml"/>
  <Override PartName="/ppt/slideLayouts/slideLayout40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3.xml" ContentType="application/vnd.openxmlformats-officedocument.theme+xml"/>
  <Override PartName="/ppt/slideLayouts/slideLayout402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12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82.xml" ContentType="application/vnd.openxmlformats-officedocument.presentationml.slideLayout+xml"/>
  <Override PartName="/ppt/slideLayouts/slideLayout421.xml" ContentType="application/vnd.openxmlformats-officedocument.presentationml.slideLayout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20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Masters/slideMaster37.xml" ContentType="application/vnd.openxmlformats-officedocument.presentationml.slideMaster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4.xml" ContentType="application/vnd.openxmlformats-officedocument.presentationml.slideLayout+xml"/>
  <Override PartName="/ppt/theme/theme36.xml" ContentType="application/vnd.openxmlformats-officedocument.theme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5.xml" ContentType="application/vnd.openxmlformats-officedocument.theme+xml"/>
  <Override PartName="/ppt/slideLayouts/slideLayout388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91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Masters/slideMaster34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349.xml" ContentType="application/vnd.openxmlformats-officedocument.presentationml.slideLayout+xml"/>
  <Override PartName="/ppt/theme/theme33.xml" ContentType="application/vnd.openxmlformats-officedocument.theme+xml"/>
  <Override PartName="/ppt/slideLayouts/slideLayout396.xml" ContentType="application/vnd.openxmlformats-officedocument.presentationml.slideLayout+xml"/>
  <Override PartName="/ppt/slideLayouts/slideLayout412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2.xml" ContentType="application/vnd.openxmlformats-officedocument.theme+xml"/>
  <Override PartName="/ppt/slideLayouts/slideLayout338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74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28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406.xml" ContentType="application/vnd.openxmlformats-officedocument.presentationml.slideLayout+xml"/>
  <Override PartName="/ppt/theme/theme38.xml" ContentType="application/vnd.openxmlformats-officedocument.them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slideMasters/slideMaster31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30.xml" ContentType="application/vnd.openxmlformats-officedocument.theme+xml"/>
  <Override PartName="/ppt/slideLayouts/slideLayout393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302.xml" ContentType="application/vnd.openxmlformats-officedocument.presentationml.slideLayout+xml"/>
  <Override PartName="/ppt/diagrams/quickStyle1.xml" ContentType="application/vnd.openxmlformats-officedocument.drawingml.diagramStyle+xml"/>
  <Override PartName="/ppt/slideMasters/slideMaster2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35.xml" ContentType="application/vnd.openxmlformats-officedocument.theme+xml"/>
  <Override PartName="/ppt/slideLayouts/slideLayout414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403.xml" ContentType="application/vnd.openxmlformats-officedocument.presentationml.slideLayout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90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359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400.xml" ContentType="application/vnd.openxmlformats-officedocument.presentationml.slideLayout+xml"/>
  <Override PartName="/ppt/diagrams/layout1.xml" ContentType="application/vnd.openxmlformats-officedocument.drawingml.diagramLayout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34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416.xml" ContentType="application/vnd.openxmlformats-officedocument.presentationml.slideLayout+xml"/>
  <Override PartName="/ppt/theme/theme37.xml" ContentType="application/vnd.openxmlformats-officedocument.them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Masters/slideMaster35.xml" ContentType="application/vnd.openxmlformats-officedocument.presentationml.slideMaster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397.xml" ContentType="application/vnd.openxmlformats-officedocument.presentationml.slideLayout+xml"/>
  <Override PartName="/ppt/theme/theme34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75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Masters/slideMaster29.xml" ContentType="application/vnd.openxmlformats-officedocument.presentationml.slideMaster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28.xml" ContentType="application/vnd.openxmlformats-officedocument.theme+xml"/>
  <Override PartName="/ppt/slideLayouts/slideLayout407.xml" ContentType="application/vnd.openxmlformats-officedocument.presentationml.slideLayout+xml"/>
  <Override PartName="/ppt/slideMasters/slideMaster32.xml" ContentType="application/vnd.openxmlformats-officedocument.presentationml.slideMaster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Layouts/slideLayout347.xml" ContentType="application/vnd.openxmlformats-officedocument.presentationml.slideLayout+xml"/>
  <Override PartName="/ppt/theme/theme31.xml" ContentType="application/vnd.openxmlformats-officedocument.theme+xml"/>
  <Override PartName="/ppt/slideLayouts/slideLayout394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diagrams/data1.xml" ContentType="application/vnd.openxmlformats-officedocument.drawingml.diagramData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7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08" r:id="rId5"/>
    <p:sldMasterId id="2147483720" r:id="rId6"/>
    <p:sldMasterId id="2147483732" r:id="rId7"/>
    <p:sldMasterId id="2147483761" r:id="rId8"/>
    <p:sldMasterId id="2147483776" r:id="rId9"/>
    <p:sldMasterId id="2147483788" r:id="rId10"/>
    <p:sldMasterId id="2147483800" r:id="rId11"/>
    <p:sldMasterId id="2147483812" r:id="rId12"/>
    <p:sldMasterId id="2147483824" r:id="rId13"/>
    <p:sldMasterId id="2147483841" r:id="rId14"/>
    <p:sldMasterId id="2147483870" r:id="rId15"/>
    <p:sldMasterId id="2147483882" r:id="rId16"/>
    <p:sldMasterId id="2147483894" r:id="rId17"/>
    <p:sldMasterId id="2147483918" r:id="rId18"/>
    <p:sldMasterId id="2147483930" r:id="rId19"/>
    <p:sldMasterId id="2147483947" r:id="rId20"/>
    <p:sldMasterId id="2147483959" r:id="rId21"/>
    <p:sldMasterId id="2147483971" r:id="rId22"/>
    <p:sldMasterId id="2147483983" r:id="rId23"/>
    <p:sldMasterId id="2147483995" r:id="rId24"/>
    <p:sldMasterId id="2147484007" r:id="rId25"/>
    <p:sldMasterId id="2147484019" r:id="rId26"/>
    <p:sldMasterId id="2147484043" r:id="rId27"/>
    <p:sldMasterId id="2147484083" r:id="rId28"/>
    <p:sldMasterId id="2147484095" r:id="rId29"/>
    <p:sldMasterId id="2147484107" r:id="rId30"/>
    <p:sldMasterId id="2147484131" r:id="rId31"/>
    <p:sldMasterId id="2147484143" r:id="rId32"/>
    <p:sldMasterId id="2147484155" r:id="rId33"/>
    <p:sldMasterId id="2147484167" r:id="rId34"/>
    <p:sldMasterId id="2147484191" r:id="rId35"/>
    <p:sldMasterId id="2147484232" r:id="rId36"/>
    <p:sldMasterId id="2147484244" r:id="rId37"/>
  </p:sldMasterIdLst>
  <p:notesMasterIdLst>
    <p:notesMasterId r:id="rId86"/>
  </p:notesMasterIdLst>
  <p:sldIdLst>
    <p:sldId id="262" r:id="rId38"/>
    <p:sldId id="263" r:id="rId39"/>
    <p:sldId id="264" r:id="rId40"/>
    <p:sldId id="265" r:id="rId41"/>
    <p:sldId id="269" r:id="rId42"/>
    <p:sldId id="270" r:id="rId43"/>
    <p:sldId id="271" r:id="rId44"/>
    <p:sldId id="273" r:id="rId45"/>
    <p:sldId id="274" r:id="rId46"/>
    <p:sldId id="275" r:id="rId47"/>
    <p:sldId id="276" r:id="rId48"/>
    <p:sldId id="277" r:id="rId49"/>
    <p:sldId id="278" r:id="rId50"/>
    <p:sldId id="279" r:id="rId51"/>
    <p:sldId id="281" r:id="rId52"/>
    <p:sldId id="287" r:id="rId53"/>
    <p:sldId id="288" r:id="rId54"/>
    <p:sldId id="289" r:id="rId55"/>
    <p:sldId id="290" r:id="rId56"/>
    <p:sldId id="291" r:id="rId57"/>
    <p:sldId id="293" r:id="rId58"/>
    <p:sldId id="295" r:id="rId59"/>
    <p:sldId id="296" r:id="rId60"/>
    <p:sldId id="297" r:id="rId61"/>
    <p:sldId id="298" r:id="rId62"/>
    <p:sldId id="299" r:id="rId63"/>
    <p:sldId id="300" r:id="rId64"/>
    <p:sldId id="301" r:id="rId65"/>
    <p:sldId id="302" r:id="rId66"/>
    <p:sldId id="304" r:id="rId67"/>
    <p:sldId id="305" r:id="rId68"/>
    <p:sldId id="306" r:id="rId69"/>
    <p:sldId id="308" r:id="rId70"/>
    <p:sldId id="311" r:id="rId71"/>
    <p:sldId id="313" r:id="rId72"/>
    <p:sldId id="319" r:id="rId73"/>
    <p:sldId id="320" r:id="rId74"/>
    <p:sldId id="321" r:id="rId75"/>
    <p:sldId id="323" r:id="rId76"/>
    <p:sldId id="324" r:id="rId77"/>
    <p:sldId id="326" r:id="rId78"/>
    <p:sldId id="327" r:id="rId79"/>
    <p:sldId id="328" r:id="rId80"/>
    <p:sldId id="329" r:id="rId81"/>
    <p:sldId id="331" r:id="rId82"/>
    <p:sldId id="334" r:id="rId83"/>
    <p:sldId id="338" r:id="rId84"/>
    <p:sldId id="337" r:id="rId8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99FFCC"/>
    <a:srgbClr val="FF3300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2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" Target="slides/slide5.xml"/><Relationship Id="rId47" Type="http://schemas.openxmlformats.org/officeDocument/2006/relationships/slide" Target="slides/slide10.xml"/><Relationship Id="rId50" Type="http://schemas.openxmlformats.org/officeDocument/2006/relationships/slide" Target="slides/slide13.xml"/><Relationship Id="rId55" Type="http://schemas.openxmlformats.org/officeDocument/2006/relationships/slide" Target="slides/slide18.xml"/><Relationship Id="rId63" Type="http://schemas.openxmlformats.org/officeDocument/2006/relationships/slide" Target="slides/slide26.xml"/><Relationship Id="rId68" Type="http://schemas.openxmlformats.org/officeDocument/2006/relationships/slide" Target="slides/slide31.xml"/><Relationship Id="rId76" Type="http://schemas.openxmlformats.org/officeDocument/2006/relationships/slide" Target="slides/slide39.xml"/><Relationship Id="rId84" Type="http://schemas.openxmlformats.org/officeDocument/2006/relationships/slide" Target="slides/slide47.xml"/><Relationship Id="rId89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" Target="slides/slide3.xml"/><Relationship Id="rId45" Type="http://schemas.openxmlformats.org/officeDocument/2006/relationships/slide" Target="slides/slide8.xml"/><Relationship Id="rId53" Type="http://schemas.openxmlformats.org/officeDocument/2006/relationships/slide" Target="slides/slide16.xml"/><Relationship Id="rId58" Type="http://schemas.openxmlformats.org/officeDocument/2006/relationships/slide" Target="slides/slide21.xml"/><Relationship Id="rId66" Type="http://schemas.openxmlformats.org/officeDocument/2006/relationships/slide" Target="slides/slide29.xml"/><Relationship Id="rId74" Type="http://schemas.openxmlformats.org/officeDocument/2006/relationships/slide" Target="slides/slide37.xml"/><Relationship Id="rId79" Type="http://schemas.openxmlformats.org/officeDocument/2006/relationships/slide" Target="slides/slide42.xml"/><Relationship Id="rId87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4.xml"/><Relationship Id="rId82" Type="http://schemas.openxmlformats.org/officeDocument/2006/relationships/slide" Target="slides/slide45.xml"/><Relationship Id="rId90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6.xml"/><Relationship Id="rId48" Type="http://schemas.openxmlformats.org/officeDocument/2006/relationships/slide" Target="slides/slide11.xml"/><Relationship Id="rId56" Type="http://schemas.openxmlformats.org/officeDocument/2006/relationships/slide" Target="slides/slide19.xml"/><Relationship Id="rId64" Type="http://schemas.openxmlformats.org/officeDocument/2006/relationships/slide" Target="slides/slide27.xml"/><Relationship Id="rId69" Type="http://schemas.openxmlformats.org/officeDocument/2006/relationships/slide" Target="slides/slide32.xml"/><Relationship Id="rId77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4.xml"/><Relationship Id="rId72" Type="http://schemas.openxmlformats.org/officeDocument/2006/relationships/slide" Target="slides/slide35.xml"/><Relationship Id="rId80" Type="http://schemas.openxmlformats.org/officeDocument/2006/relationships/slide" Target="slides/slide43.xml"/><Relationship Id="rId85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1.xml"/><Relationship Id="rId46" Type="http://schemas.openxmlformats.org/officeDocument/2006/relationships/slide" Target="slides/slide9.xml"/><Relationship Id="rId59" Type="http://schemas.openxmlformats.org/officeDocument/2006/relationships/slide" Target="slides/slide22.xml"/><Relationship Id="rId67" Type="http://schemas.openxmlformats.org/officeDocument/2006/relationships/slide" Target="slides/slide30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4.xml"/><Relationship Id="rId54" Type="http://schemas.openxmlformats.org/officeDocument/2006/relationships/slide" Target="slides/slide17.xml"/><Relationship Id="rId62" Type="http://schemas.openxmlformats.org/officeDocument/2006/relationships/slide" Target="slides/slide25.xml"/><Relationship Id="rId70" Type="http://schemas.openxmlformats.org/officeDocument/2006/relationships/slide" Target="slides/slide33.xml"/><Relationship Id="rId75" Type="http://schemas.openxmlformats.org/officeDocument/2006/relationships/slide" Target="slides/slide38.xml"/><Relationship Id="rId83" Type="http://schemas.openxmlformats.org/officeDocument/2006/relationships/slide" Target="slides/slide46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2.xml"/><Relationship Id="rId57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7.xml"/><Relationship Id="rId52" Type="http://schemas.openxmlformats.org/officeDocument/2006/relationships/slide" Target="slides/slide15.xml"/><Relationship Id="rId60" Type="http://schemas.openxmlformats.org/officeDocument/2006/relationships/slide" Target="slides/slide23.xml"/><Relationship Id="rId65" Type="http://schemas.openxmlformats.org/officeDocument/2006/relationships/slide" Target="slides/slide28.xml"/><Relationship Id="rId73" Type="http://schemas.openxmlformats.org/officeDocument/2006/relationships/slide" Target="slides/slide36.xml"/><Relationship Id="rId78" Type="http://schemas.openxmlformats.org/officeDocument/2006/relationships/slide" Target="slides/slide41.xml"/><Relationship Id="rId81" Type="http://schemas.openxmlformats.org/officeDocument/2006/relationships/slide" Target="slides/slide44.xml"/><Relationship Id="rId86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650CF8-B1BB-4BB8-BD01-5E15CF558747}" type="doc">
      <dgm:prSet loTypeId="urn:microsoft.com/office/officeart/2005/8/layout/vList3#1" loCatId="list" qsTypeId="urn:microsoft.com/office/officeart/2005/8/quickstyle/simple3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6D2995DE-93AD-4CA4-BA90-E231C392AABF}">
      <dgm:prSet custT="1"/>
      <dgm:spPr/>
      <dgm:t>
        <a:bodyPr/>
        <a:lstStyle/>
        <a:p>
          <a:pPr algn="just"/>
          <a:r>
            <a:rPr lang="ru-RU" sz="1600" dirty="0">
              <a:latin typeface="Times New Roman" pitchFamily="18" charset="0"/>
              <a:cs typeface="Times New Roman" pitchFamily="18" charset="0"/>
            </a:rPr>
            <a:t>Лего развивает воображение, эмоции, тренирует внимательность, наблюдательность, усидчивость </a:t>
          </a:r>
        </a:p>
      </dgm:t>
    </dgm:pt>
    <dgm:pt modelId="{5EEAF613-0716-4A41-AA93-CED40899F43F}" type="parTrans" cxnId="{C08BF730-14EA-4AD8-9D9D-EF1D90376BD9}">
      <dgm:prSet/>
      <dgm:spPr/>
      <dgm:t>
        <a:bodyPr/>
        <a:lstStyle/>
        <a:p>
          <a:endParaRPr lang="ru-RU" sz="16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55E1AE8-DF33-4416-80BE-D52E5E82A33E}" type="sibTrans" cxnId="{C08BF730-14EA-4AD8-9D9D-EF1D90376BD9}">
      <dgm:prSet/>
      <dgm:spPr/>
      <dgm:t>
        <a:bodyPr/>
        <a:lstStyle/>
        <a:p>
          <a:endParaRPr lang="ru-RU" sz="16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A391DC0-69D8-48F8-A002-32CF662D261C}">
      <dgm:prSet custT="1"/>
      <dgm:spPr/>
      <dgm:t>
        <a:bodyPr/>
        <a:lstStyle/>
        <a:p>
          <a:pPr algn="just"/>
          <a:r>
            <a:rPr lang="ru-RU" sz="1600" dirty="0">
              <a:latin typeface="Times New Roman" pitchFamily="18" charset="0"/>
              <a:cs typeface="Times New Roman" pitchFamily="18" charset="0"/>
            </a:rPr>
            <a:t>Игра в Лего развивает  мелкую моторику 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рук, которая </a:t>
          </a:r>
          <a:r>
            <a:rPr lang="ru-RU" sz="1600" dirty="0">
              <a:latin typeface="Times New Roman" pitchFamily="18" charset="0"/>
              <a:cs typeface="Times New Roman" pitchFamily="18" charset="0"/>
            </a:rPr>
            <a:t>влияет на развитие полушарий мозга. </a:t>
          </a:r>
        </a:p>
      </dgm:t>
    </dgm:pt>
    <dgm:pt modelId="{04F982BC-C438-4011-9645-9B795900D40B}" type="parTrans" cxnId="{239AEE65-222C-4A86-8812-BB8090668C8A}">
      <dgm:prSet/>
      <dgm:spPr/>
      <dgm:t>
        <a:bodyPr/>
        <a:lstStyle/>
        <a:p>
          <a:endParaRPr lang="ru-RU" sz="16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40EB8C-8BD4-41EF-B80E-E99ECE7F8B41}" type="sibTrans" cxnId="{239AEE65-222C-4A86-8812-BB8090668C8A}">
      <dgm:prSet/>
      <dgm:spPr/>
      <dgm:t>
        <a:bodyPr/>
        <a:lstStyle/>
        <a:p>
          <a:endParaRPr lang="ru-RU" sz="16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175AC46-CB04-4432-A3D8-BB8777D2EFEB}" type="pres">
      <dgm:prSet presAssocID="{EF650CF8-B1BB-4BB8-BD01-5E15CF55874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682CFD-C3B4-4970-82EC-68B93209CA6E}" type="pres">
      <dgm:prSet presAssocID="{CA391DC0-69D8-48F8-A002-32CF662D261C}" presName="composite" presStyleCnt="0"/>
      <dgm:spPr/>
    </dgm:pt>
    <dgm:pt modelId="{0DA805B3-DC1C-48AF-B4DE-D8AA48115625}" type="pres">
      <dgm:prSet presAssocID="{CA391DC0-69D8-48F8-A002-32CF662D261C}" presName="imgShp" presStyleLbl="fgImgPlace1" presStyleIdx="0" presStyleCnt="2" custScaleX="45644" custScaleY="44369" custLinFactNeighborX="-26462" custLinFactNeighborY="-2799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8C1C0FC-142B-412F-9425-12838E1FAA48}" type="pres">
      <dgm:prSet presAssocID="{CA391DC0-69D8-48F8-A002-32CF662D261C}" presName="txShp" presStyleLbl="node1" presStyleIdx="0" presStyleCnt="2" custScaleX="148836" custScaleY="53761" custLinFactNeighborX="541" custLinFactNeighborY="-290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27653A-25A7-4540-AEDF-65C502170442}" type="pres">
      <dgm:prSet presAssocID="{F240EB8C-8BD4-41EF-B80E-E99ECE7F8B41}" presName="spacing" presStyleCnt="0"/>
      <dgm:spPr/>
    </dgm:pt>
    <dgm:pt modelId="{1E7D3A5D-F0C6-4F75-8C05-8EB983AE87A5}" type="pres">
      <dgm:prSet presAssocID="{6D2995DE-93AD-4CA4-BA90-E231C392AABF}" presName="composite" presStyleCnt="0"/>
      <dgm:spPr/>
    </dgm:pt>
    <dgm:pt modelId="{54EAEFAF-9C49-4189-8653-217210417E73}" type="pres">
      <dgm:prSet presAssocID="{6D2995DE-93AD-4CA4-BA90-E231C392AABF}" presName="imgShp" presStyleLbl="fgImgPlace1" presStyleIdx="1" presStyleCnt="2" custScaleX="42302" custScaleY="40292" custLinFactNeighborX="-30717" custLinFactNeighborY="-1384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EDD67D2-CABA-4E9F-9D0D-3380E6F660E9}" type="pres">
      <dgm:prSet presAssocID="{6D2995DE-93AD-4CA4-BA90-E231C392AABF}" presName="txShp" presStyleLbl="node1" presStyleIdx="1" presStyleCnt="2" custScaleX="150376" custScaleY="59590" custLinFactNeighborX="352" custLinFactNeighborY="-120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8BF730-14EA-4AD8-9D9D-EF1D90376BD9}" srcId="{EF650CF8-B1BB-4BB8-BD01-5E15CF558747}" destId="{6D2995DE-93AD-4CA4-BA90-E231C392AABF}" srcOrd="1" destOrd="0" parTransId="{5EEAF613-0716-4A41-AA93-CED40899F43F}" sibTransId="{955E1AE8-DF33-4416-80BE-D52E5E82A33E}"/>
    <dgm:cxn modelId="{C34D282C-1850-48FD-8C1C-80F187E19547}" type="presOf" srcId="{6D2995DE-93AD-4CA4-BA90-E231C392AABF}" destId="{8EDD67D2-CABA-4E9F-9D0D-3380E6F660E9}" srcOrd="0" destOrd="0" presId="urn:microsoft.com/office/officeart/2005/8/layout/vList3#1"/>
    <dgm:cxn modelId="{33C75DF5-E4B4-4A70-A686-2A5B83C44771}" type="presOf" srcId="{CA391DC0-69D8-48F8-A002-32CF662D261C}" destId="{E8C1C0FC-142B-412F-9425-12838E1FAA48}" srcOrd="0" destOrd="0" presId="urn:microsoft.com/office/officeart/2005/8/layout/vList3#1"/>
    <dgm:cxn modelId="{8F720D7C-238A-4798-BD83-FE5E7DB144E2}" type="presOf" srcId="{EF650CF8-B1BB-4BB8-BD01-5E15CF558747}" destId="{A175AC46-CB04-4432-A3D8-BB8777D2EFEB}" srcOrd="0" destOrd="0" presId="urn:microsoft.com/office/officeart/2005/8/layout/vList3#1"/>
    <dgm:cxn modelId="{239AEE65-222C-4A86-8812-BB8090668C8A}" srcId="{EF650CF8-B1BB-4BB8-BD01-5E15CF558747}" destId="{CA391DC0-69D8-48F8-A002-32CF662D261C}" srcOrd="0" destOrd="0" parTransId="{04F982BC-C438-4011-9645-9B795900D40B}" sibTransId="{F240EB8C-8BD4-41EF-B80E-E99ECE7F8B41}"/>
    <dgm:cxn modelId="{3EFC11CB-EF87-463F-8F93-1DB1791A6B34}" type="presParOf" srcId="{A175AC46-CB04-4432-A3D8-BB8777D2EFEB}" destId="{18682CFD-C3B4-4970-82EC-68B93209CA6E}" srcOrd="0" destOrd="0" presId="urn:microsoft.com/office/officeart/2005/8/layout/vList3#1"/>
    <dgm:cxn modelId="{595316CC-4741-4AD8-BE25-926E8CC0E9B2}" type="presParOf" srcId="{18682CFD-C3B4-4970-82EC-68B93209CA6E}" destId="{0DA805B3-DC1C-48AF-B4DE-D8AA48115625}" srcOrd="0" destOrd="0" presId="urn:microsoft.com/office/officeart/2005/8/layout/vList3#1"/>
    <dgm:cxn modelId="{01A8DFE8-E793-4215-9049-46B54077CA7F}" type="presParOf" srcId="{18682CFD-C3B4-4970-82EC-68B93209CA6E}" destId="{E8C1C0FC-142B-412F-9425-12838E1FAA48}" srcOrd="1" destOrd="0" presId="urn:microsoft.com/office/officeart/2005/8/layout/vList3#1"/>
    <dgm:cxn modelId="{745F8D14-53E9-48EE-B629-458520D3F9AF}" type="presParOf" srcId="{A175AC46-CB04-4432-A3D8-BB8777D2EFEB}" destId="{2E27653A-25A7-4540-AEDF-65C502170442}" srcOrd="1" destOrd="0" presId="urn:microsoft.com/office/officeart/2005/8/layout/vList3#1"/>
    <dgm:cxn modelId="{22DBFAF7-B1C9-408F-99F7-1864525E100F}" type="presParOf" srcId="{A175AC46-CB04-4432-A3D8-BB8777D2EFEB}" destId="{1E7D3A5D-F0C6-4F75-8C05-8EB983AE87A5}" srcOrd="2" destOrd="0" presId="urn:microsoft.com/office/officeart/2005/8/layout/vList3#1"/>
    <dgm:cxn modelId="{4CD522DE-E0F0-4CFD-AA11-741B9EA3EE15}" type="presParOf" srcId="{1E7D3A5D-F0C6-4F75-8C05-8EB983AE87A5}" destId="{54EAEFAF-9C49-4189-8653-217210417E73}" srcOrd="0" destOrd="0" presId="urn:microsoft.com/office/officeart/2005/8/layout/vList3#1"/>
    <dgm:cxn modelId="{166F8A16-FCE3-48FF-A2CD-FBD71277CED5}" type="presParOf" srcId="{1E7D3A5D-F0C6-4F75-8C05-8EB983AE87A5}" destId="{8EDD67D2-CABA-4E9F-9D0D-3380E6F660E9}" srcOrd="1" destOrd="0" presId="urn:microsoft.com/office/officeart/2005/8/layout/vList3#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AED06-353D-4339-867E-06C6EF160982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5EA33-5494-4FEB-878F-AD991D481B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74D8BDA-8400-4C11-8E1A-2006EA47DBD6}" type="slidenum">
              <a:rPr lang="ru-RU" altLang="ru-RU"/>
              <a:pPr/>
              <a:t>24</a:t>
            </a:fld>
            <a:endParaRPr lang="ru-RU" altLang="ru-RU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B834A78-9928-468E-B2A6-D80FD197B2A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2EDF7-9F67-41D9-A76A-4E396D23C641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hemeOverride" Target="../theme/themeOverride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advClick="0" advTm="500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advClick="0" advTm="500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500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5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34819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20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21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22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23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24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25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26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27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28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29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0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1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2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3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4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5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6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483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4838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34839" name="Rectangle 23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4840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4841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344DAD1-5B64-4D21-A362-79F3C9AD485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advClick="0" advTm="500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500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advClick="0" advTm="500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advClick="0" advTm="500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advClick="0" advTm="500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p:transition advClick="0" advTm="500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4658D-B3F0-4E16-83FA-1ADB43C5C5C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500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17934E-2D30-4EBF-BBF6-718E023A793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8357445"/>
      </p:ext>
    </p:extLst>
  </p:cSld>
  <p:clrMapOvr>
    <a:masterClrMapping/>
  </p:clrMapOvr>
  <p:transition advClick="0" advTm="500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16037669"/>
      </p:ext>
    </p:extLst>
  </p:cSld>
  <p:clrMapOvr>
    <a:masterClrMapping/>
  </p:clrMapOvr>
  <p:transition advClick="0" advTm="500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92958944"/>
      </p:ext>
    </p:extLst>
  </p:cSld>
  <p:clrMapOvr>
    <a:masterClrMapping/>
  </p:clrMapOvr>
  <p:transition advClick="0" advTm="500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50524265"/>
      </p:ext>
    </p:extLst>
  </p:cSld>
  <p:clrMapOvr>
    <a:masterClrMapping/>
  </p:clrMapOvr>
  <p:transition advClick="0" advTm="500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21130909"/>
      </p:ext>
    </p:extLst>
  </p:cSld>
  <p:clrMapOvr>
    <a:masterClrMapping/>
  </p:clrMapOvr>
  <p:transition advClick="0" advTm="500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95849313"/>
      </p:ext>
    </p:extLst>
  </p:cSld>
  <p:clrMapOvr>
    <a:masterClrMapping/>
  </p:clrMapOvr>
  <p:transition advClick="0" advTm="500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70125946"/>
      </p:ext>
    </p:extLst>
  </p:cSld>
  <p:clrMapOvr>
    <a:masterClrMapping/>
  </p:clrMapOvr>
  <p:transition advClick="0" advTm="500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65590984"/>
      </p:ext>
    </p:extLst>
  </p:cSld>
  <p:clrMapOvr>
    <a:masterClrMapping/>
  </p:clrMapOvr>
  <p:transition advClick="0" advTm="500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55557304"/>
      </p:ext>
    </p:extLst>
  </p:cSld>
  <p:clrMapOvr>
    <a:masterClrMapping/>
  </p:clrMapOvr>
  <p:transition advClick="0" advTm="5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A7D610-D537-436A-9367-776D403B267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9709205"/>
      </p:ext>
    </p:extLst>
  </p:cSld>
  <p:clrMapOvr>
    <a:masterClrMapping/>
  </p:clrMapOvr>
  <p:transition advClick="0" advTm="500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426785702"/>
      </p:ext>
    </p:extLst>
  </p:cSld>
  <p:clrMapOvr>
    <a:masterClrMapping/>
  </p:clrMapOvr>
  <p:transition advClick="0" advTm="500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53441264"/>
      </p:ext>
    </p:extLst>
  </p:cSld>
  <p:clrMapOvr>
    <a:masterClrMapping/>
  </p:clrMapOvr>
  <p:transition advClick="0" advTm="500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872904398"/>
      </p:ext>
    </p:extLst>
  </p:cSld>
  <p:clrMapOvr>
    <a:masterClrMapping/>
  </p:clrMapOvr>
  <p:transition advClick="0" advTm="500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4726305"/>
      </p:ext>
    </p:extLst>
  </p:cSld>
  <p:clrMapOvr>
    <a:masterClrMapping/>
  </p:clrMapOvr>
  <p:transition advClick="0" advTm="500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45870302"/>
      </p:ext>
    </p:extLst>
  </p:cSld>
  <p:clrMapOvr>
    <a:masterClrMapping/>
  </p:clrMapOvr>
  <p:transition advClick="0" advTm="500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19330129"/>
      </p:ext>
    </p:extLst>
  </p:cSld>
  <p:clrMapOvr>
    <a:masterClrMapping/>
  </p:clrMapOvr>
  <p:transition advClick="0" advTm="500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8357445"/>
      </p:ext>
    </p:extLst>
  </p:cSld>
  <p:clrMapOvr>
    <a:masterClrMapping/>
  </p:clrMapOvr>
  <p:transition advClick="0" advTm="500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16037669"/>
      </p:ext>
    </p:extLst>
  </p:cSld>
  <p:clrMapOvr>
    <a:masterClrMapping/>
  </p:clrMapOvr>
  <p:transition advClick="0" advTm="500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92958944"/>
      </p:ext>
    </p:extLst>
  </p:cSld>
  <p:clrMapOvr>
    <a:masterClrMapping/>
  </p:clrMapOvr>
  <p:transition advClick="0" advTm="5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77BF8F-B7D6-45AB-92CA-A96A3F8131A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50524265"/>
      </p:ext>
    </p:extLst>
  </p:cSld>
  <p:clrMapOvr>
    <a:masterClrMapping/>
  </p:clrMapOvr>
  <p:transition advClick="0" advTm="500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21130909"/>
      </p:ext>
    </p:extLst>
  </p:cSld>
  <p:clrMapOvr>
    <a:masterClrMapping/>
  </p:clrMapOvr>
  <p:transition advClick="0" advTm="500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95849313"/>
      </p:ext>
    </p:extLst>
  </p:cSld>
  <p:clrMapOvr>
    <a:masterClrMapping/>
  </p:clrMapOvr>
  <p:transition advClick="0" advTm="500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70125946"/>
      </p:ext>
    </p:extLst>
  </p:cSld>
  <p:clrMapOvr>
    <a:masterClrMapping/>
  </p:clrMapOvr>
  <p:transition advClick="0" advTm="500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65590984"/>
      </p:ext>
    </p:extLst>
  </p:cSld>
  <p:clrMapOvr>
    <a:masterClrMapping/>
  </p:clrMapOvr>
  <p:transition advClick="0" advTm="500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55557304"/>
      </p:ext>
    </p:extLst>
  </p:cSld>
  <p:clrMapOvr>
    <a:masterClrMapping/>
  </p:clrMapOvr>
  <p:transition advClick="0" advTm="500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9709205"/>
      </p:ext>
    </p:extLst>
  </p:cSld>
  <p:clrMapOvr>
    <a:masterClrMapping/>
  </p:clrMapOvr>
  <p:transition advClick="0" advTm="5000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426785702"/>
      </p:ext>
    </p:extLst>
  </p:cSld>
  <p:clrMapOvr>
    <a:masterClrMapping/>
  </p:clrMapOvr>
  <p:transition advClick="0" advTm="5000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53441264"/>
      </p:ext>
    </p:extLst>
  </p:cSld>
  <p:clrMapOvr>
    <a:masterClrMapping/>
  </p:clrMapOvr>
  <p:transition advClick="0" advTm="5000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872904398"/>
      </p:ext>
    </p:extLst>
  </p:cSld>
  <p:clrMapOvr>
    <a:masterClrMapping/>
  </p:clrMapOvr>
  <p:transition advClick="0" advTm="5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4A516-1CAD-4FE2-AEBD-111340E5283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4726305"/>
      </p:ext>
    </p:extLst>
  </p:cSld>
  <p:clrMapOvr>
    <a:masterClrMapping/>
  </p:clrMapOvr>
  <p:transition advClick="0" advTm="5000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45870302"/>
      </p:ext>
    </p:extLst>
  </p:cSld>
  <p:clrMapOvr>
    <a:masterClrMapping/>
  </p:clrMapOvr>
  <p:transition advClick="0" advTm="5000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19330129"/>
      </p:ext>
    </p:extLst>
  </p:cSld>
  <p:clrMapOvr>
    <a:masterClrMapping/>
  </p:clrMapOvr>
  <p:transition advClick="0" advTm="5000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B64A-D1EE-4326-B6C1-9A6805AB46DB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74F8A-349F-4ADC-BC0B-F9A3F0AC75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16094490"/>
      </p:ext>
    </p:extLst>
  </p:cSld>
  <p:clrMapOvr>
    <a:masterClrMapping/>
  </p:clrMapOvr>
  <p:transition advClick="0" advTm="5000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B64A-D1EE-4326-B6C1-9A6805AB46DB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74F8A-349F-4ADC-BC0B-F9A3F0AC75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2702808"/>
      </p:ext>
    </p:extLst>
  </p:cSld>
  <p:clrMapOvr>
    <a:masterClrMapping/>
  </p:clrMapOvr>
  <p:transition advClick="0" advTm="5000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B64A-D1EE-4326-B6C1-9A6805AB46DB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74F8A-349F-4ADC-BC0B-F9A3F0AC75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2534685"/>
      </p:ext>
    </p:extLst>
  </p:cSld>
  <p:clrMapOvr>
    <a:masterClrMapping/>
  </p:clrMapOvr>
  <p:transition advClick="0" advTm="5000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B64A-D1EE-4326-B6C1-9A6805AB46DB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74F8A-349F-4ADC-BC0B-F9A3F0AC75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13921133"/>
      </p:ext>
    </p:extLst>
  </p:cSld>
  <p:clrMapOvr>
    <a:masterClrMapping/>
  </p:clrMapOvr>
  <p:transition advClick="0" advTm="5000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B64A-D1EE-4326-B6C1-9A6805AB46DB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74F8A-349F-4ADC-BC0B-F9A3F0AC75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98379575"/>
      </p:ext>
    </p:extLst>
  </p:cSld>
  <p:clrMapOvr>
    <a:masterClrMapping/>
  </p:clrMapOvr>
  <p:transition advClick="0" advTm="5000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B64A-D1EE-4326-B6C1-9A6805AB46DB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74F8A-349F-4ADC-BC0B-F9A3F0AC75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28667885"/>
      </p:ext>
    </p:extLst>
  </p:cSld>
  <p:clrMapOvr>
    <a:masterClrMapping/>
  </p:clrMapOvr>
  <p:transition advClick="0" advTm="5000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B64A-D1EE-4326-B6C1-9A6805AB46DB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74F8A-349F-4ADC-BC0B-F9A3F0AC75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8542189"/>
      </p:ext>
    </p:extLst>
  </p:cSld>
  <p:clrMapOvr>
    <a:masterClrMapping/>
  </p:clrMapOvr>
  <p:transition advClick="0" advTm="5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794C7E-AFB9-41FF-847A-F87256D4BAA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B64A-D1EE-4326-B6C1-9A6805AB46DB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74F8A-349F-4ADC-BC0B-F9A3F0AC75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3468228"/>
      </p:ext>
    </p:extLst>
  </p:cSld>
  <p:clrMapOvr>
    <a:masterClrMapping/>
  </p:clrMapOvr>
  <p:transition advClick="0" advTm="5000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B64A-D1EE-4326-B6C1-9A6805AB46DB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74F8A-349F-4ADC-BC0B-F9A3F0AC75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64919658"/>
      </p:ext>
    </p:extLst>
  </p:cSld>
  <p:clrMapOvr>
    <a:masterClrMapping/>
  </p:clrMapOvr>
  <p:transition advClick="0" advTm="5000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B64A-D1EE-4326-B6C1-9A6805AB46DB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74F8A-349F-4ADC-BC0B-F9A3F0AC75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72366633"/>
      </p:ext>
    </p:extLst>
  </p:cSld>
  <p:clrMapOvr>
    <a:masterClrMapping/>
  </p:clrMapOvr>
  <p:transition advClick="0" advTm="5000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B64A-D1EE-4326-B6C1-9A6805AB46DB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74F8A-349F-4ADC-BC0B-F9A3F0AC75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4317578"/>
      </p:ext>
    </p:extLst>
  </p:cSld>
  <p:clrMapOvr>
    <a:masterClrMapping/>
  </p:clrMapOvr>
  <p:transition advClick="0" advTm="5000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26E9E-9350-416C-83E8-8E24DC765C9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1060F0-6879-49CA-814C-14206842AC8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BD2B05-E6A2-4D8E-BBA5-7F6CE35625A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6A8F06-8C5B-4903-82AF-AA723EA16E3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6B5B82-305B-46E4-AA06-20FBB250934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EADD87-5905-42AE-98E7-63E33ADF9D8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4507DE-3AC2-480B-8C81-38603D9E849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B5447F-9281-48AD-AB87-AFD70BCAB31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9C4066-E47A-4B89-A850-3C9E1500540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A3A57C-85F0-450A-86A1-786E7D5FD80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CEA89B-A9D4-4529-9279-870FC2C8441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F2EBB8-FF9E-49B2-861C-FB67CE48AF4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F8FD-3672-4704-804C-504B66F50A79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B876-A652-4676-995D-8CD655352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F8FD-3672-4704-804C-504B66F50A79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B876-A652-4676-995D-8CD655352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F8FD-3672-4704-804C-504B66F50A79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B876-A652-4676-995D-8CD655352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F8FD-3672-4704-804C-504B66F50A79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B876-A652-4676-995D-8CD655352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F8FD-3672-4704-804C-504B66F50A79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B876-A652-4676-995D-8CD655352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7A423-E682-48BD-B3D8-176B1205531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F8FD-3672-4704-804C-504B66F50A79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B876-A652-4676-995D-8CD655352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F8FD-3672-4704-804C-504B66F50A79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B876-A652-4676-995D-8CD655352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F8FD-3672-4704-804C-504B66F50A79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B876-A652-4676-995D-8CD655352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F8FD-3672-4704-804C-504B66F50A79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B876-A652-4676-995D-8CD655352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F8FD-3672-4704-804C-504B66F50A79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B876-A652-4676-995D-8CD655352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F8FD-3672-4704-804C-504B66F50A79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B876-A652-4676-995D-8CD655352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B0ED41-8473-488F-A812-6B1060912C5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F88D4C-0031-42B5-98B8-7A05148BD8E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BE98EC-8612-4A17-9D2F-EF0F81896F8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38F154-18BD-4A8B-BD94-9F8BD373C36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4D27FF-18EE-491B-950F-F15159BF667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6228FE-9FB0-4A87-AE7E-7813102E2D4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10493F-4832-43A0-8A9F-EB37399A91E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0A6FBC-73F4-4665-8D30-B8A6ED89891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5C9A1A-EA7A-4415-892D-5F98895CC69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0837BE-FD94-4293-8C3B-BA718DBCF6C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6FFD21-1A65-4DE7-86F8-0DE4B2BF5BF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D48113-32C3-446E-AEE3-FD12FBDBD79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672E8-611F-41B6-890D-FBEF5FC6806C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C4F7-9AA8-448D-BD4D-EDEBDB5285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26527825"/>
      </p:ext>
    </p:extLst>
  </p:cSld>
  <p:clrMapOvr>
    <a:masterClrMapping/>
  </p:clrMapOvr>
  <p:transition advClick="0" advTm="5000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672E8-611F-41B6-890D-FBEF5FC6806C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C4F7-9AA8-448D-BD4D-EDEBDB5285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8414927"/>
      </p:ext>
    </p:extLst>
  </p:cSld>
  <p:clrMapOvr>
    <a:masterClrMapping/>
  </p:clrMapOvr>
  <p:transition advClick="0" advTm="5000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672E8-611F-41B6-890D-FBEF5FC6806C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C4F7-9AA8-448D-BD4D-EDEBDB5285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02414034"/>
      </p:ext>
    </p:extLst>
  </p:cSld>
  <p:clrMapOvr>
    <a:masterClrMapping/>
  </p:clrMapOvr>
  <p:transition advClick="0" advTm="5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EB7FF1-60E8-4B05-B1D7-85B4BAB12FA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672E8-611F-41B6-890D-FBEF5FC6806C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C4F7-9AA8-448D-BD4D-EDEBDB5285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51340378"/>
      </p:ext>
    </p:extLst>
  </p:cSld>
  <p:clrMapOvr>
    <a:masterClrMapping/>
  </p:clrMapOvr>
  <p:transition advClick="0" advTm="5000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672E8-611F-41B6-890D-FBEF5FC6806C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C4F7-9AA8-448D-BD4D-EDEBDB5285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89443078"/>
      </p:ext>
    </p:extLst>
  </p:cSld>
  <p:clrMapOvr>
    <a:masterClrMapping/>
  </p:clrMapOvr>
  <p:transition advClick="0" advTm="5000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672E8-611F-41B6-890D-FBEF5FC6806C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C4F7-9AA8-448D-BD4D-EDEBDB5285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92996706"/>
      </p:ext>
    </p:extLst>
  </p:cSld>
  <p:clrMapOvr>
    <a:masterClrMapping/>
  </p:clrMapOvr>
  <p:transition advClick="0" advTm="5000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672E8-611F-41B6-890D-FBEF5FC6806C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C4F7-9AA8-448D-BD4D-EDEBDB5285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76563796"/>
      </p:ext>
    </p:extLst>
  </p:cSld>
  <p:clrMapOvr>
    <a:masterClrMapping/>
  </p:clrMapOvr>
  <p:transition advClick="0" advTm="5000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672E8-611F-41B6-890D-FBEF5FC6806C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C4F7-9AA8-448D-BD4D-EDEBDB5285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024556"/>
      </p:ext>
    </p:extLst>
  </p:cSld>
  <p:clrMapOvr>
    <a:masterClrMapping/>
  </p:clrMapOvr>
  <p:transition advClick="0" advTm="5000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C4F7-9AA8-448D-BD4D-EDEBDB5285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672E8-611F-41B6-890D-FBEF5FC6806C}" type="datetimeFigureOut">
              <a:rPr lang="ru-RU" smtClean="0"/>
              <a:pPr/>
              <a:t>07.02.2017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42300892"/>
      </p:ext>
    </p:extLst>
  </p:cSld>
  <p:clrMapOvr>
    <a:masterClrMapping/>
  </p:clrMapOvr>
  <p:transition advClick="0" advTm="5000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672E8-611F-41B6-890D-FBEF5FC6806C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C4F7-9AA8-448D-BD4D-EDEBDB5285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3402512"/>
      </p:ext>
    </p:extLst>
  </p:cSld>
  <p:clrMapOvr>
    <a:masterClrMapping/>
  </p:clrMapOvr>
  <p:transition advClick="0" advTm="5000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672E8-611F-41B6-890D-FBEF5FC6806C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C4F7-9AA8-448D-BD4D-EDEBDB5285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49283102"/>
      </p:ext>
    </p:extLst>
  </p:cSld>
  <p:clrMapOvr>
    <a:masterClrMapping/>
  </p:clrMapOvr>
  <p:transition advClick="0" advTm="5000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672E8-611F-41B6-890D-FBEF5FC6806C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C4F7-9AA8-448D-BD4D-EDEBDB5285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42513402"/>
      </p:ext>
    </p:extLst>
  </p:cSld>
  <p:clrMapOvr>
    <a:masterClrMapping/>
  </p:clrMapOvr>
  <p:transition advClick="0" advTm="5000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672E8-611F-41B6-890D-FBEF5FC6806C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C4F7-9AA8-448D-BD4D-EDEBDB5285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574867671"/>
      </p:ext>
    </p:extLst>
  </p:cSld>
  <p:clrMapOvr>
    <a:masterClrMapping/>
  </p:clrMapOvr>
  <p:transition advClick="0" advTm="5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ru-RU" sz="2400" smtClean="0">
                <a:latin typeface="Times New Roman" panose="02020603050405020304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ru-RU" sz="2400" smtClean="0">
                <a:latin typeface="Times New Roman" panose="02020603050405020304" pitchFamily="18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T0" fmla="*/ 0 w 4917"/>
                <a:gd name="T1" fmla="*/ 0 h 1000"/>
                <a:gd name="T2" fmla="*/ 33197 w 4917"/>
                <a:gd name="T3" fmla="*/ 0 h 1000"/>
                <a:gd name="T4" fmla="*/ 36955 w 4917"/>
                <a:gd name="T5" fmla="*/ 765 h 1000"/>
                <a:gd name="T6" fmla="*/ 33197 w 4917"/>
                <a:gd name="T7" fmla="*/ 1529 h 1000"/>
                <a:gd name="T8" fmla="*/ 0 w 4917"/>
                <a:gd name="T9" fmla="*/ 1529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17"/>
                <a:gd name="T16" fmla="*/ 0 h 1000"/>
                <a:gd name="T17" fmla="*/ 2459 w 4917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17" h="1000">
                  <a:moveTo>
                    <a:pt x="0" y="0"/>
                  </a:moveTo>
                  <a:lnTo>
                    <a:pt x="4417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554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6554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0ECBE-9B36-4F8E-A9FC-F39F79689B84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31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fld id="{8CBDEFF9-AE86-4923-BA58-C1548C25EBA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672E8-611F-41B6-890D-FBEF5FC6806C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C4F7-9AA8-448D-BD4D-EDEBDB5285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5285482"/>
      </p:ext>
    </p:extLst>
  </p:cSld>
  <p:clrMapOvr>
    <a:masterClrMapping/>
  </p:clrMapOvr>
  <p:transition advClick="0" advTm="5000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672E8-611F-41B6-890D-FBEF5FC6806C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C4F7-9AA8-448D-BD4D-EDEBDB5285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2050325"/>
      </p:ext>
    </p:extLst>
  </p:cSld>
  <p:clrMapOvr>
    <a:masterClrMapping/>
  </p:clrMapOvr>
  <p:transition advClick="0" advTm="5000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672E8-611F-41B6-890D-FBEF5FC6806C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C4F7-9AA8-448D-BD4D-EDEBDB5285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289602"/>
      </p:ext>
    </p:extLst>
  </p:cSld>
  <p:clrMapOvr>
    <a:masterClrMapping/>
  </p:clrMapOvr>
  <p:transition advClick="0" advTm="5000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2B3E4-C98C-40FD-8826-77CC765BB44E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AD05B-2BF3-464D-8309-EDF5ABE4A2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4855B-EBE2-4BB1-A7DA-129BE4FB7877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AD4FC-1BAF-4BBF-92F6-6CA8C54A42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5076A-1ED2-4C75-BA64-E5FDBDD84CF7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41C20-AD58-4488-835D-41233C8658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853DB-7A48-44FB-B4C7-76F15512DE1A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7C4C2-707C-45B1-936F-741916448C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384FA-A069-4E0E-8C63-9D30C0BC9C8C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6DAB1-991B-485D-A27B-2B41D2BE2A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B0CB5-47A1-4A39-AED6-3FC264DF7297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543F8-9649-4D60-B588-357A29777C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F81E6-65A8-4A94-8C6C-0C6E0B85DA3D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7DEB8-BD5D-49D3-AA4D-12067CE9E3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F7D9E-6C31-4680-B918-B8F4E7CECAA1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1AF26F-B7BB-4A54-A96D-C241D280950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2BED4-DE7D-4403-B3BF-82A121C3F357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C216E-1639-4666-83F4-65A37A4CBA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53502-E08F-4F54-A40A-EFB90C75F5EE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D94AF-83AD-4EF4-858D-288E715A9A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25EB8-8599-4F6C-A161-343F4C93A6E3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1AAFC-0855-41DB-A328-A79B8940F0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EF554-4E2B-41ED-9943-7EBE0B446B10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CF9C7-9A0E-4A4D-89E6-5C140BF23D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B1D55-F55C-4BAC-AD21-98A2A4594B13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69C471-CE79-40B4-B4A9-B6B0C0A2C76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99375946"/>
      </p:ext>
    </p:extLst>
  </p:cSld>
  <p:clrMapOvr>
    <a:masterClrMapping/>
  </p:clrMapOvr>
  <p:transition advClick="0" advTm="5000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88680007"/>
      </p:ext>
    </p:extLst>
  </p:cSld>
  <p:clrMapOvr>
    <a:masterClrMapping/>
  </p:clrMapOvr>
  <p:transition advClick="0" advTm="5000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19504645"/>
      </p:ext>
    </p:extLst>
  </p:cSld>
  <p:clrMapOvr>
    <a:masterClrMapping/>
  </p:clrMapOvr>
  <p:transition advClick="0" advTm="5000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39615051"/>
      </p:ext>
    </p:extLst>
  </p:cSld>
  <p:clrMapOvr>
    <a:masterClrMapping/>
  </p:clrMapOvr>
  <p:transition advClick="0" advTm="5000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42030128"/>
      </p:ext>
    </p:extLst>
  </p:cSld>
  <p:clrMapOvr>
    <a:masterClrMapping/>
  </p:clrMapOvr>
  <p:transition advClick="0" advTm="5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323B0-AEFD-499A-B203-AC87417C9758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D7ACFD-D756-4457-8F76-FC525D949E6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83383701"/>
      </p:ext>
    </p:extLst>
  </p:cSld>
  <p:clrMapOvr>
    <a:masterClrMapping/>
  </p:clrMapOvr>
  <p:transition advClick="0" advTm="5000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19069248"/>
      </p:ext>
    </p:extLst>
  </p:cSld>
  <p:clrMapOvr>
    <a:masterClrMapping/>
  </p:clrMapOvr>
  <p:transition advClick="0" advTm="5000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32190802"/>
      </p:ext>
    </p:extLst>
  </p:cSld>
  <p:clrMapOvr>
    <a:masterClrMapping/>
  </p:clrMapOvr>
  <p:transition advClick="0" advTm="5000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98443754"/>
      </p:ext>
    </p:extLst>
  </p:cSld>
  <p:clrMapOvr>
    <a:masterClrMapping/>
  </p:clrMapOvr>
  <p:transition advClick="0" advTm="5000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86291326"/>
      </p:ext>
    </p:extLst>
  </p:cSld>
  <p:clrMapOvr>
    <a:masterClrMapping/>
  </p:clrMapOvr>
  <p:transition advClick="0" advTm="5000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94139620"/>
      </p:ext>
    </p:extLst>
  </p:cSld>
  <p:clrMapOvr>
    <a:masterClrMapping/>
  </p:clrMapOvr>
  <p:transition advClick="0" advTm="5000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11E7B-E295-4825-A84A-AE0F4796EF5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advClick="0" advTm="5000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54534-FE2D-48F1-8286-420B9667722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advClick="0" advTm="5000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92861-C0EF-4A1D-8372-9F24747A962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advClick="0" advTm="5000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75D82-F105-4802-931E-BC73F318C33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advClick="0" advTm="5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15C44-30D8-4221-AF65-E3AC64538EBF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DEC95A-8002-470A-9C90-233E34887E8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BCC97-96B9-42AE-9999-D6BCE2ABF49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advClick="0" advTm="5000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5AC4B-BB08-47D0-9F10-0087CC10733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advClick="0" advTm="5000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702BF-9823-4FA9-A695-7727D6FDA87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advClick="0" advTm="5000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8E318-E42C-4067-9001-9BBE4112873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advClick="0" advTm="5000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2B257-567C-4758-A8E0-0F16EB9AEA2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advClick="0" advTm="5000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D4A84-C916-47E7-B6A9-990C6C80B32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advClick="0" advTm="5000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C4C7F-A0AF-4279-9820-441FE8B096E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advClick="0" advTm="5000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advClick="0" advTm="5000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F7A3A-BD8E-4933-9DD6-06BA9248DA83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D10AEA-2F05-4278-A111-3BD55B8CDBD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5000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5000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CF92B-39E1-4059-BDB2-F3531C5CFF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A2C59-99B3-45E5-9AAD-BC6396BC65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BF08A-B891-4923-9A0A-5987ECAA8DB5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97572F-C9DD-4D5E-ADD7-C55553CAFEA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06250-B49A-4E26-A7AF-6BF4013B19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64BFC-B4CA-4303-9A3B-F32979861FD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71871-52C3-42D8-B52E-E64D60A933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EAB54-7FA8-41B8-B9A3-6247A682CE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80A0-2F95-48AB-A506-A9F7F8A858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75F22-B60B-4E75-AD03-0199DE8E6F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2F69E-9564-4D2A-B22F-7E685F35FF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BD805-CA90-414E-8CB1-43C7330D59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60AB8-DBB7-437B-8F10-0719CDE356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07.02.2017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503285031"/>
      </p:ext>
    </p:extLst>
  </p:cSld>
  <p:clrMapOvr>
    <a:masterClrMapping/>
  </p:clrMapOvr>
  <p:transition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F3C02-CD1C-4281-B024-B9FC3FB6F37A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BA58E6-BFE7-4223-BEDB-8FBCF4D158B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07.02.2017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087789484"/>
      </p:ext>
    </p:extLst>
  </p:cSld>
  <p:clrMapOvr>
    <a:masterClrMapping/>
  </p:clrMapOvr>
  <p:transition advClick="0" advTm="5000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07.02.2017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058400428"/>
      </p:ext>
    </p:extLst>
  </p:cSld>
  <p:clrMapOvr>
    <a:masterClrMapping/>
  </p:clrMapOvr>
  <p:transition advClick="0" advTm="5000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07.02.2017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451749686"/>
      </p:ext>
    </p:extLst>
  </p:cSld>
  <p:clrMapOvr>
    <a:masterClrMapping/>
  </p:clrMapOvr>
  <p:transition advClick="0" advTm="5000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07.02.2017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32523831"/>
      </p:ext>
    </p:extLst>
  </p:cSld>
  <p:clrMapOvr>
    <a:masterClrMapping/>
  </p:clrMapOvr>
  <p:transition advClick="0" advTm="5000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07.02.2017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29694767"/>
      </p:ext>
    </p:extLst>
  </p:cSld>
  <p:clrMapOvr>
    <a:masterClrMapping/>
  </p:clrMapOvr>
  <p:transition advClick="0" advTm="5000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07.02.2017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854304545"/>
      </p:ext>
    </p:extLst>
  </p:cSld>
  <p:clrMapOvr>
    <a:masterClrMapping/>
  </p:clrMapOvr>
  <p:transition advClick="0" advTm="5000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07.02.2017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87431117"/>
      </p:ext>
    </p:extLst>
  </p:cSld>
  <p:clrMapOvr>
    <a:masterClrMapping/>
  </p:clrMapOvr>
  <p:transition advClick="0" advTm="5000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07.02.2017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642574095"/>
      </p:ext>
    </p:extLst>
  </p:cSld>
  <p:clrMapOvr>
    <a:masterClrMapping/>
  </p:clrMapOvr>
  <p:transition advClick="0" advTm="5000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07.02.2017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558041126"/>
      </p:ext>
    </p:extLst>
  </p:cSld>
  <p:clrMapOvr>
    <a:masterClrMapping/>
  </p:clrMapOvr>
  <p:transition advClick="0" advTm="5000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07.02.2017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95286046"/>
      </p:ext>
    </p:extLst>
  </p:cSld>
  <p:clrMapOvr>
    <a:masterClrMapping/>
  </p:clrMapOvr>
  <p:transition advClick="0" advTm="5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605A3-BC2E-4CED-9DE5-428B5297D982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591BCF-D9AB-440F-AAE4-2A14499D900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47255-994D-42D0-AB0D-00EBE357FDDE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3072A-5C20-40ED-AAD4-BA7A05A2F3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BFEFA-3577-4D0A-994F-126556049ADB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B5903-C936-4753-B533-C21EC93016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ED317-AF60-4F3C-92D4-7423AD2ED6BC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83897-BC55-4382-B581-17A80364EA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103EA-C64F-42B6-96BF-03E5961F10AB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FBFA8-4E60-4138-A434-6C75331A01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8674C-FD9F-49E2-81A2-19A8F49BAF1C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EE4E2-936A-4E95-BD3F-394CA5240A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ED33B-1714-47A9-A398-DBE4EB3E1240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46847-CEFB-4435-ABAE-CC6C39FE16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D8250-F56A-476B-ACF3-943AAB6A6554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DA09C-DC73-4EAA-AE74-27096BB401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1740F-7DBB-4E48-A158-0FEEB79E914B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88865-ACE0-48B3-8E44-09DC328E3B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0E87E-EA84-4599-AE4C-39CCEDA177B1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AF74B-56D0-49DD-9AF8-C6FE86C3D9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5F994-3A0C-42A2-80D4-37A96AB03D6E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CA6AD-9158-4F65-B353-B957A78EE4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33646-1A15-4677-8CC5-F867110A006D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A26897-2638-4054-909C-987F1028259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A918A-6462-4B09-B493-0C573B6469BA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CDCC3-CC98-494F-BC8A-5B7AC612A5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5000"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advClick="0" advTm="5000"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advClick="0" advTm="5000"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5000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66F29-DDEA-48A4-8F17-D04A55560E27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3D2F5-FE50-4CE7-AF80-F3C6EFA8C41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24D0A7-04D7-4587-97D6-C8A6287F48A4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DBF78A-E46A-4D6D-ABE9-22EAFA562E5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advClick="0" advTm="5000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24D0A7-04D7-4587-97D6-C8A6287F48A4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DBF78A-E46A-4D6D-ABE9-22EAFA562E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24D0A7-04D7-4587-97D6-C8A6287F48A4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DBF78A-E46A-4D6D-ABE9-22EAFA562E5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advClick="0" advTm="5000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24D0A7-04D7-4587-97D6-C8A6287F48A4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DBF78A-E46A-4D6D-ABE9-22EAFA562E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24D0A7-04D7-4587-97D6-C8A6287F48A4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DBF78A-E46A-4D6D-ABE9-22EAFA562E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24D0A7-04D7-4587-97D6-C8A6287F48A4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DBF78A-E46A-4D6D-ABE9-22EAFA562E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24D0A7-04D7-4587-97D6-C8A6287F48A4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DBF78A-E46A-4D6D-ABE9-22EAFA562E5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advClick="0" advTm="5000"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24D0A7-04D7-4587-97D6-C8A6287F48A4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DBF78A-E46A-4D6D-ABE9-22EAFA562E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24D0A7-04D7-4587-97D6-C8A6287F48A4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DBF78A-E46A-4D6D-ABE9-22EAFA562E5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advClick="0" advTm="5000"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24D0A7-04D7-4587-97D6-C8A6287F48A4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DBF78A-E46A-4D6D-ABE9-22EAFA562E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24D0A7-04D7-4587-97D6-C8A6287F48A4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DBF78A-E46A-4D6D-ABE9-22EAFA562E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7 w 2123"/>
                <a:gd name="T1" fmla="*/ 986 h 1696"/>
                <a:gd name="T2" fmla="*/ 541 w 2123"/>
                <a:gd name="T3" fmla="*/ 646 h 1696"/>
                <a:gd name="T4" fmla="*/ 667 w 2123"/>
                <a:gd name="T5" fmla="*/ 374 h 1696"/>
                <a:gd name="T6" fmla="*/ 922 w 2123"/>
                <a:gd name="T7" fmla="*/ 555 h 1696"/>
                <a:gd name="T8" fmla="*/ 1208 w 2123"/>
                <a:gd name="T9" fmla="*/ 822 h 1696"/>
                <a:gd name="T10" fmla="*/ 1475 w 2123"/>
                <a:gd name="T11" fmla="*/ 1049 h 1696"/>
                <a:gd name="T12" fmla="*/ 1791 w 2123"/>
                <a:gd name="T13" fmla="*/ 1286 h 1696"/>
                <a:gd name="T14" fmla="*/ 1873 w 2123"/>
                <a:gd name="T15" fmla="*/ 1337 h 1696"/>
                <a:gd name="T16" fmla="*/ 1826 w 2123"/>
                <a:gd name="T17" fmla="*/ 1281 h 1696"/>
                <a:gd name="T18" fmla="*/ 1404 w 2123"/>
                <a:gd name="T19" fmla="*/ 947 h 1696"/>
                <a:gd name="T20" fmla="*/ 1082 w 2123"/>
                <a:gd name="T21" fmla="*/ 646 h 1696"/>
                <a:gd name="T22" fmla="*/ 719 w 2123"/>
                <a:gd name="T23" fmla="*/ 311 h 1696"/>
                <a:gd name="T24" fmla="*/ 994 w 2123"/>
                <a:gd name="T25" fmla="*/ 294 h 1696"/>
                <a:gd name="T26" fmla="*/ 1279 w 2123"/>
                <a:gd name="T27" fmla="*/ 300 h 1696"/>
                <a:gd name="T28" fmla="*/ 1606 w 2123"/>
                <a:gd name="T29" fmla="*/ 254 h 1696"/>
                <a:gd name="T30" fmla="*/ 2112 w 2123"/>
                <a:gd name="T31" fmla="*/ 186 h 1696"/>
                <a:gd name="T32" fmla="*/ 2064 w 2123"/>
                <a:gd name="T33" fmla="*/ 164 h 1696"/>
                <a:gd name="T34" fmla="*/ 1535 w 2123"/>
                <a:gd name="T35" fmla="*/ 243 h 1696"/>
                <a:gd name="T36" fmla="*/ 1202 w 2123"/>
                <a:gd name="T37" fmla="*/ 260 h 1696"/>
                <a:gd name="T38" fmla="*/ 755 w 2123"/>
                <a:gd name="T39" fmla="*/ 243 h 1696"/>
                <a:gd name="T40" fmla="*/ 815 w 2123"/>
                <a:gd name="T41" fmla="*/ 215 h 1696"/>
                <a:gd name="T42" fmla="*/ 1136 w 2123"/>
                <a:gd name="T43" fmla="*/ 0 h 1696"/>
                <a:gd name="T44" fmla="*/ 1082 w 2123"/>
                <a:gd name="T45" fmla="*/ 28 h 1696"/>
                <a:gd name="T46" fmla="*/ 1005 w 2123"/>
                <a:gd name="T47" fmla="*/ 79 h 1696"/>
                <a:gd name="T48" fmla="*/ 851 w 2123"/>
                <a:gd name="T49" fmla="*/ 181 h 1696"/>
                <a:gd name="T50" fmla="*/ 667 w 2123"/>
                <a:gd name="T51" fmla="*/ 266 h 1696"/>
                <a:gd name="T52" fmla="*/ 631 w 2123"/>
                <a:gd name="T53" fmla="*/ 340 h 1696"/>
                <a:gd name="T54" fmla="*/ 303 w 2123"/>
                <a:gd name="T55" fmla="*/ 555 h 1696"/>
                <a:gd name="T56" fmla="*/ 0 w 2123"/>
                <a:gd name="T57" fmla="*/ 686 h 1696"/>
                <a:gd name="T58" fmla="*/ 0 w 2123"/>
                <a:gd name="T59" fmla="*/ 691 h 1696"/>
                <a:gd name="T60" fmla="*/ 0 w 2123"/>
                <a:gd name="T61" fmla="*/ 725 h 1696"/>
                <a:gd name="T62" fmla="*/ 297 w 2123"/>
                <a:gd name="T63" fmla="*/ 601 h 1696"/>
                <a:gd name="T64" fmla="*/ 589 w 2123"/>
                <a:gd name="T65" fmla="*/ 408 h 1696"/>
                <a:gd name="T66" fmla="*/ 505 w 2123"/>
                <a:gd name="T67" fmla="*/ 635 h 1696"/>
                <a:gd name="T68" fmla="*/ 523 w 2123"/>
                <a:gd name="T69" fmla="*/ 941 h 1696"/>
                <a:gd name="T70" fmla="*/ 458 w 2123"/>
                <a:gd name="T71" fmla="*/ 1105 h 1696"/>
                <a:gd name="T72" fmla="*/ 327 w 2123"/>
                <a:gd name="T73" fmla="*/ 1400 h 1696"/>
                <a:gd name="T74" fmla="*/ 321 w 2123"/>
                <a:gd name="T75" fmla="*/ 1604 h 1696"/>
                <a:gd name="T76" fmla="*/ 327 w 2123"/>
                <a:gd name="T77" fmla="*/ 1604 h 1696"/>
                <a:gd name="T78" fmla="*/ 345 w 2123"/>
                <a:gd name="T79" fmla="*/ 1468 h 1696"/>
                <a:gd name="T80" fmla="*/ 577 w 2123"/>
                <a:gd name="T81" fmla="*/ 986 h 1696"/>
                <a:gd name="T82" fmla="*/ 577 w 2123"/>
                <a:gd name="T83" fmla="*/ 986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4 w 969"/>
                <a:gd name="T1" fmla="*/ 1189 h 1192"/>
                <a:gd name="T2" fmla="*/ 492 w 969"/>
                <a:gd name="T3" fmla="*/ 1195 h 1192"/>
                <a:gd name="T4" fmla="*/ 582 w 969"/>
                <a:gd name="T5" fmla="*/ 1153 h 1192"/>
                <a:gd name="T6" fmla="*/ 816 w 969"/>
                <a:gd name="T7" fmla="*/ 1088 h 1192"/>
                <a:gd name="T8" fmla="*/ 937 w 969"/>
                <a:gd name="T9" fmla="*/ 1058 h 1192"/>
                <a:gd name="T10" fmla="*/ 762 w 969"/>
                <a:gd name="T11" fmla="*/ 991 h 1192"/>
                <a:gd name="T12" fmla="*/ 558 w 969"/>
                <a:gd name="T13" fmla="*/ 955 h 1192"/>
                <a:gd name="T14" fmla="*/ 198 w 969"/>
                <a:gd name="T15" fmla="*/ 973 h 1192"/>
                <a:gd name="T16" fmla="*/ 300 w 969"/>
                <a:gd name="T17" fmla="*/ 895 h 1192"/>
                <a:gd name="T18" fmla="*/ 498 w 969"/>
                <a:gd name="T19" fmla="*/ 805 h 1192"/>
                <a:gd name="T20" fmla="*/ 697 w 969"/>
                <a:gd name="T21" fmla="*/ 673 h 1192"/>
                <a:gd name="T22" fmla="*/ 703 w 969"/>
                <a:gd name="T23" fmla="*/ 673 h 1192"/>
                <a:gd name="T24" fmla="*/ 715 w 969"/>
                <a:gd name="T25" fmla="*/ 667 h 1192"/>
                <a:gd name="T26" fmla="*/ 756 w 969"/>
                <a:gd name="T27" fmla="*/ 649 h 1192"/>
                <a:gd name="T28" fmla="*/ 780 w 969"/>
                <a:gd name="T29" fmla="*/ 643 h 1192"/>
                <a:gd name="T30" fmla="*/ 792 w 969"/>
                <a:gd name="T31" fmla="*/ 631 h 1192"/>
                <a:gd name="T32" fmla="*/ 798 w 969"/>
                <a:gd name="T33" fmla="*/ 619 h 1192"/>
                <a:gd name="T34" fmla="*/ 792 w 969"/>
                <a:gd name="T35" fmla="*/ 613 h 1192"/>
                <a:gd name="T36" fmla="*/ 786 w 969"/>
                <a:gd name="T37" fmla="*/ 601 h 1192"/>
                <a:gd name="T38" fmla="*/ 786 w 969"/>
                <a:gd name="T39" fmla="*/ 576 h 1192"/>
                <a:gd name="T40" fmla="*/ 798 w 969"/>
                <a:gd name="T41" fmla="*/ 546 h 1192"/>
                <a:gd name="T42" fmla="*/ 810 w 969"/>
                <a:gd name="T43" fmla="*/ 516 h 1192"/>
                <a:gd name="T44" fmla="*/ 828 w 969"/>
                <a:gd name="T45" fmla="*/ 486 h 1192"/>
                <a:gd name="T46" fmla="*/ 840 w 969"/>
                <a:gd name="T47" fmla="*/ 456 h 1192"/>
                <a:gd name="T48" fmla="*/ 846 w 969"/>
                <a:gd name="T49" fmla="*/ 438 h 1192"/>
                <a:gd name="T50" fmla="*/ 853 w 969"/>
                <a:gd name="T51" fmla="*/ 432 h 1192"/>
                <a:gd name="T52" fmla="*/ 853 w 969"/>
                <a:gd name="T53" fmla="*/ 348 h 1192"/>
                <a:gd name="T54" fmla="*/ 853 w 969"/>
                <a:gd name="T55" fmla="*/ 342 h 1192"/>
                <a:gd name="T56" fmla="*/ 859 w 969"/>
                <a:gd name="T57" fmla="*/ 336 h 1192"/>
                <a:gd name="T58" fmla="*/ 877 w 969"/>
                <a:gd name="T59" fmla="*/ 306 h 1192"/>
                <a:gd name="T60" fmla="*/ 889 w 969"/>
                <a:gd name="T61" fmla="*/ 270 h 1192"/>
                <a:gd name="T62" fmla="*/ 901 w 969"/>
                <a:gd name="T63" fmla="*/ 240 h 1192"/>
                <a:gd name="T64" fmla="*/ 907 w 969"/>
                <a:gd name="T65" fmla="*/ 228 h 1192"/>
                <a:gd name="T66" fmla="*/ 913 w 969"/>
                <a:gd name="T67" fmla="*/ 216 h 1192"/>
                <a:gd name="T68" fmla="*/ 931 w 969"/>
                <a:gd name="T69" fmla="*/ 173 h 1192"/>
                <a:gd name="T70" fmla="*/ 949 w 969"/>
                <a:gd name="T71" fmla="*/ 137 h 1192"/>
                <a:gd name="T72" fmla="*/ 955 w 969"/>
                <a:gd name="T73" fmla="*/ 125 h 1192"/>
                <a:gd name="T74" fmla="*/ 955 w 969"/>
                <a:gd name="T75" fmla="*/ 119 h 1192"/>
                <a:gd name="T76" fmla="*/ 973 w 969"/>
                <a:gd name="T77" fmla="*/ 0 h 1192"/>
                <a:gd name="T78" fmla="*/ 949 w 969"/>
                <a:gd name="T79" fmla="*/ 47 h 1192"/>
                <a:gd name="T80" fmla="*/ 786 w 969"/>
                <a:gd name="T81" fmla="*/ 113 h 1192"/>
                <a:gd name="T82" fmla="*/ 709 w 969"/>
                <a:gd name="T83" fmla="*/ 161 h 1192"/>
                <a:gd name="T84" fmla="*/ 462 w 969"/>
                <a:gd name="T85" fmla="*/ 234 h 1192"/>
                <a:gd name="T86" fmla="*/ 282 w 969"/>
                <a:gd name="T87" fmla="*/ 288 h 1192"/>
                <a:gd name="T88" fmla="*/ 174 w 969"/>
                <a:gd name="T89" fmla="*/ 294 h 1192"/>
                <a:gd name="T90" fmla="*/ 12 w 969"/>
                <a:gd name="T91" fmla="*/ 486 h 1192"/>
                <a:gd name="T92" fmla="*/ 0 w 969"/>
                <a:gd name="T93" fmla="*/ 510 h 1192"/>
                <a:gd name="T94" fmla="*/ 0 w 969"/>
                <a:gd name="T95" fmla="*/ 1189 h 1192"/>
                <a:gd name="T96" fmla="*/ 96 w 969"/>
                <a:gd name="T97" fmla="*/ 1183 h 1192"/>
                <a:gd name="T98" fmla="*/ 324 w 969"/>
                <a:gd name="T99" fmla="*/ 1189 h 1192"/>
                <a:gd name="T100" fmla="*/ 324 w 969"/>
                <a:gd name="T101" fmla="*/ 1189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8 w 2176"/>
                <a:gd name="T1" fmla="*/ 769 h 1505"/>
                <a:gd name="T2" fmla="*/ 1195 w 2176"/>
                <a:gd name="T3" fmla="*/ 1237 h 1505"/>
                <a:gd name="T4" fmla="*/ 960 w 2176"/>
                <a:gd name="T5" fmla="*/ 1195 h 1505"/>
                <a:gd name="T6" fmla="*/ 726 w 2176"/>
                <a:gd name="T7" fmla="*/ 1129 h 1505"/>
                <a:gd name="T8" fmla="*/ 444 w 2176"/>
                <a:gd name="T9" fmla="*/ 1111 h 1505"/>
                <a:gd name="T10" fmla="*/ 0 w 2176"/>
                <a:gd name="T11" fmla="*/ 1081 h 1505"/>
                <a:gd name="T12" fmla="*/ 30 w 2176"/>
                <a:gd name="T13" fmla="*/ 1117 h 1505"/>
                <a:gd name="T14" fmla="*/ 498 w 2176"/>
                <a:gd name="T15" fmla="*/ 1135 h 1505"/>
                <a:gd name="T16" fmla="*/ 780 w 2176"/>
                <a:gd name="T17" fmla="*/ 1189 h 1505"/>
                <a:gd name="T18" fmla="*/ 1135 w 2176"/>
                <a:gd name="T19" fmla="*/ 1304 h 1505"/>
                <a:gd name="T20" fmla="*/ 1074 w 2176"/>
                <a:gd name="T21" fmla="*/ 1322 h 1505"/>
                <a:gd name="T22" fmla="*/ 714 w 2176"/>
                <a:gd name="T23" fmla="*/ 1508 h 1505"/>
                <a:gd name="T24" fmla="*/ 768 w 2176"/>
                <a:gd name="T25" fmla="*/ 1484 h 1505"/>
                <a:gd name="T26" fmla="*/ 865 w 2176"/>
                <a:gd name="T27" fmla="*/ 1442 h 1505"/>
                <a:gd name="T28" fmla="*/ 1026 w 2176"/>
                <a:gd name="T29" fmla="*/ 1358 h 1505"/>
                <a:gd name="T30" fmla="*/ 1219 w 2176"/>
                <a:gd name="T31" fmla="*/ 1298 h 1505"/>
                <a:gd name="T32" fmla="*/ 1272 w 2176"/>
                <a:gd name="T33" fmla="*/ 1225 h 1505"/>
                <a:gd name="T34" fmla="*/ 1639 w 2176"/>
                <a:gd name="T35" fmla="*/ 1045 h 1505"/>
                <a:gd name="T36" fmla="*/ 1939 w 2176"/>
                <a:gd name="T37" fmla="*/ 955 h 1505"/>
                <a:gd name="T38" fmla="*/ 2185 w 2176"/>
                <a:gd name="T39" fmla="*/ 823 h 1505"/>
                <a:gd name="T40" fmla="*/ 1969 w 2176"/>
                <a:gd name="T41" fmla="*/ 913 h 1505"/>
                <a:gd name="T42" fmla="*/ 1663 w 2176"/>
                <a:gd name="T43" fmla="*/ 991 h 1505"/>
                <a:gd name="T44" fmla="*/ 1345 w 2176"/>
                <a:gd name="T45" fmla="*/ 1153 h 1505"/>
                <a:gd name="T46" fmla="*/ 1507 w 2176"/>
                <a:gd name="T47" fmla="*/ 907 h 1505"/>
                <a:gd name="T48" fmla="*/ 1627 w 2176"/>
                <a:gd name="T49" fmla="*/ 546 h 1505"/>
                <a:gd name="T50" fmla="*/ 1747 w 2176"/>
                <a:gd name="T51" fmla="*/ 373 h 1505"/>
                <a:gd name="T52" fmla="*/ 1987 w 2176"/>
                <a:gd name="T53" fmla="*/ 60 h 1505"/>
                <a:gd name="T54" fmla="*/ 2011 w 2176"/>
                <a:gd name="T55" fmla="*/ 0 h 1505"/>
                <a:gd name="T56" fmla="*/ 1981 w 2176"/>
                <a:gd name="T57" fmla="*/ 0 h 1505"/>
                <a:gd name="T58" fmla="*/ 1603 w 2176"/>
                <a:gd name="T59" fmla="*/ 481 h 1505"/>
                <a:gd name="T60" fmla="*/ 1483 w 2176"/>
                <a:gd name="T61" fmla="*/ 889 h 1505"/>
                <a:gd name="T62" fmla="*/ 1260 w 2176"/>
                <a:gd name="T63" fmla="*/ 1177 h 1505"/>
                <a:gd name="T64" fmla="*/ 1135 w 2176"/>
                <a:gd name="T65" fmla="*/ 907 h 1505"/>
                <a:gd name="T66" fmla="*/ 1014 w 2176"/>
                <a:gd name="T67" fmla="*/ 541 h 1505"/>
                <a:gd name="T68" fmla="*/ 889 w 2176"/>
                <a:gd name="T69" fmla="*/ 222 h 1505"/>
                <a:gd name="T70" fmla="*/ 792 w 2176"/>
                <a:gd name="T71" fmla="*/ 0 h 1505"/>
                <a:gd name="T72" fmla="*/ 756 w 2176"/>
                <a:gd name="T73" fmla="*/ 0 h 1505"/>
                <a:gd name="T74" fmla="*/ 907 w 2176"/>
                <a:gd name="T75" fmla="*/ 355 h 1505"/>
                <a:gd name="T76" fmla="*/ 1038 w 2176"/>
                <a:gd name="T77" fmla="*/ 769 h 1505"/>
                <a:gd name="T78" fmla="*/ 1038 w 2176"/>
                <a:gd name="T79" fmla="*/ 769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2 w 813"/>
                <a:gd name="T1" fmla="*/ 565 h 804"/>
                <a:gd name="T2" fmla="*/ 330 w 813"/>
                <a:gd name="T3" fmla="*/ 439 h 804"/>
                <a:gd name="T4" fmla="*/ 648 w 813"/>
                <a:gd name="T5" fmla="*/ 217 h 804"/>
                <a:gd name="T6" fmla="*/ 816 w 813"/>
                <a:gd name="T7" fmla="*/ 0 h 804"/>
                <a:gd name="T8" fmla="*/ 678 w 813"/>
                <a:gd name="T9" fmla="*/ 150 h 804"/>
                <a:gd name="T10" fmla="*/ 145 w 813"/>
                <a:gd name="T11" fmla="*/ 505 h 804"/>
                <a:gd name="T12" fmla="*/ 0 w 813"/>
                <a:gd name="T13" fmla="*/ 734 h 804"/>
                <a:gd name="T14" fmla="*/ 0 w 813"/>
                <a:gd name="T15" fmla="*/ 806 h 804"/>
                <a:gd name="T16" fmla="*/ 162 w 813"/>
                <a:gd name="T17" fmla="*/ 565 h 804"/>
                <a:gd name="T18" fmla="*/ 162 w 813"/>
                <a:gd name="T19" fmla="*/ 565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2 w 759"/>
                <a:gd name="T1" fmla="*/ 66 h 107"/>
                <a:gd name="T2" fmla="*/ 762 w 759"/>
                <a:gd name="T3" fmla="*/ 0 h 107"/>
                <a:gd name="T4" fmla="*/ 498 w 759"/>
                <a:gd name="T5" fmla="*/ 36 h 107"/>
                <a:gd name="T6" fmla="*/ 139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2 w 759"/>
                <a:gd name="T15" fmla="*/ 66 h 107"/>
                <a:gd name="T16" fmla="*/ 462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3 w 3169"/>
                <a:gd name="T1" fmla="*/ 240 h 743"/>
                <a:gd name="T2" fmla="*/ 1741 w 3169"/>
                <a:gd name="T3" fmla="*/ 234 h 743"/>
                <a:gd name="T4" fmla="*/ 2096 w 3169"/>
                <a:gd name="T5" fmla="*/ 252 h 743"/>
                <a:gd name="T6" fmla="*/ 2515 w 3169"/>
                <a:gd name="T7" fmla="*/ 234 h 743"/>
                <a:gd name="T8" fmla="*/ 3182 w 3169"/>
                <a:gd name="T9" fmla="*/ 205 h 743"/>
                <a:gd name="T10" fmla="*/ 3128 w 3169"/>
                <a:gd name="T11" fmla="*/ 187 h 743"/>
                <a:gd name="T12" fmla="*/ 2432 w 3169"/>
                <a:gd name="T13" fmla="*/ 222 h 743"/>
                <a:gd name="T14" fmla="*/ 2011 w 3169"/>
                <a:gd name="T15" fmla="*/ 222 h 743"/>
                <a:gd name="T16" fmla="*/ 1465 w 3169"/>
                <a:gd name="T17" fmla="*/ 187 h 743"/>
                <a:gd name="T18" fmla="*/ 1549 w 3169"/>
                <a:gd name="T19" fmla="*/ 168 h 743"/>
                <a:gd name="T20" fmla="*/ 2047 w 3169"/>
                <a:gd name="T21" fmla="*/ 0 h 743"/>
                <a:gd name="T22" fmla="*/ 1969 w 3169"/>
                <a:gd name="T23" fmla="*/ 24 h 743"/>
                <a:gd name="T24" fmla="*/ 1844 w 3169"/>
                <a:gd name="T25" fmla="*/ 66 h 743"/>
                <a:gd name="T26" fmla="*/ 1609 w 3169"/>
                <a:gd name="T27" fmla="*/ 138 h 743"/>
                <a:gd name="T28" fmla="*/ 1344 w 3169"/>
                <a:gd name="T29" fmla="*/ 199 h 743"/>
                <a:gd name="T30" fmla="*/ 1273 w 3169"/>
                <a:gd name="T31" fmla="*/ 252 h 743"/>
                <a:gd name="T32" fmla="*/ 768 w 3169"/>
                <a:gd name="T33" fmla="*/ 414 h 743"/>
                <a:gd name="T34" fmla="*/ 336 w 3169"/>
                <a:gd name="T35" fmla="*/ 504 h 743"/>
                <a:gd name="T36" fmla="*/ 0 w 3169"/>
                <a:gd name="T37" fmla="*/ 619 h 743"/>
                <a:gd name="T38" fmla="*/ 300 w 3169"/>
                <a:gd name="T39" fmla="*/ 540 h 743"/>
                <a:gd name="T40" fmla="*/ 738 w 3169"/>
                <a:gd name="T41" fmla="*/ 450 h 743"/>
                <a:gd name="T42" fmla="*/ 1183 w 3169"/>
                <a:gd name="T43" fmla="*/ 312 h 743"/>
                <a:gd name="T44" fmla="*/ 985 w 3169"/>
                <a:gd name="T45" fmla="*/ 492 h 743"/>
                <a:gd name="T46" fmla="*/ 871 w 3169"/>
                <a:gd name="T47" fmla="*/ 745 h 743"/>
                <a:gd name="T48" fmla="*/ 865 w 3169"/>
                <a:gd name="T49" fmla="*/ 745 h 743"/>
                <a:gd name="T50" fmla="*/ 937 w 3169"/>
                <a:gd name="T51" fmla="*/ 745 h 743"/>
                <a:gd name="T52" fmla="*/ 1026 w 3169"/>
                <a:gd name="T53" fmla="*/ 498 h 743"/>
                <a:gd name="T54" fmla="*/ 1302 w 3169"/>
                <a:gd name="T55" fmla="*/ 282 h 743"/>
                <a:gd name="T56" fmla="*/ 1537 w 3169"/>
                <a:gd name="T57" fmla="*/ 450 h 743"/>
                <a:gd name="T58" fmla="*/ 1777 w 3169"/>
                <a:gd name="T59" fmla="*/ 679 h 743"/>
                <a:gd name="T60" fmla="*/ 1862 w 3169"/>
                <a:gd name="T61" fmla="*/ 745 h 743"/>
                <a:gd name="T62" fmla="*/ 1927 w 3169"/>
                <a:gd name="T63" fmla="*/ 745 h 743"/>
                <a:gd name="T64" fmla="*/ 1699 w 3169"/>
                <a:gd name="T65" fmla="*/ 528 h 743"/>
                <a:gd name="T66" fmla="*/ 1393 w 3169"/>
                <a:gd name="T67" fmla="*/ 240 h 743"/>
                <a:gd name="T68" fmla="*/ 1393 w 3169"/>
                <a:gd name="T69" fmla="*/ 240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50 w 2153"/>
                <a:gd name="T1" fmla="*/ 853 h 1930"/>
                <a:gd name="T2" fmla="*/ 1945 w 2153"/>
                <a:gd name="T3" fmla="*/ 1021 h 1930"/>
                <a:gd name="T4" fmla="*/ 2060 w 2153"/>
                <a:gd name="T5" fmla="*/ 1170 h 1930"/>
                <a:gd name="T6" fmla="*/ 2126 w 2153"/>
                <a:gd name="T7" fmla="*/ 1249 h 1930"/>
                <a:gd name="T8" fmla="*/ 2162 w 2153"/>
                <a:gd name="T9" fmla="*/ 1297 h 1930"/>
                <a:gd name="T10" fmla="*/ 1897 w 2153"/>
                <a:gd name="T11" fmla="*/ 979 h 1930"/>
                <a:gd name="T12" fmla="*/ 1868 w 2153"/>
                <a:gd name="T13" fmla="*/ 931 h 1930"/>
                <a:gd name="T14" fmla="*/ 1789 w 2153"/>
                <a:gd name="T15" fmla="*/ 1243 h 1930"/>
                <a:gd name="T16" fmla="*/ 1777 w 2153"/>
                <a:gd name="T17" fmla="*/ 1489 h 1930"/>
                <a:gd name="T18" fmla="*/ 1826 w 2153"/>
                <a:gd name="T19" fmla="*/ 1910 h 1930"/>
                <a:gd name="T20" fmla="*/ 1795 w 2153"/>
                <a:gd name="T21" fmla="*/ 1934 h 1930"/>
                <a:gd name="T22" fmla="*/ 1753 w 2153"/>
                <a:gd name="T23" fmla="*/ 1537 h 1930"/>
                <a:gd name="T24" fmla="*/ 1735 w 2153"/>
                <a:gd name="T25" fmla="*/ 1291 h 1930"/>
                <a:gd name="T26" fmla="*/ 1771 w 2153"/>
                <a:gd name="T27" fmla="*/ 1087 h 1930"/>
                <a:gd name="T28" fmla="*/ 1777 w 2153"/>
                <a:gd name="T29" fmla="*/ 877 h 1930"/>
                <a:gd name="T30" fmla="*/ 1273 w 2153"/>
                <a:gd name="T31" fmla="*/ 1009 h 1930"/>
                <a:gd name="T32" fmla="*/ 828 w 2153"/>
                <a:gd name="T33" fmla="*/ 1134 h 1930"/>
                <a:gd name="T34" fmla="*/ 324 w 2153"/>
                <a:gd name="T35" fmla="*/ 1315 h 1930"/>
                <a:gd name="T36" fmla="*/ 18 w 2153"/>
                <a:gd name="T37" fmla="*/ 1423 h 1930"/>
                <a:gd name="T38" fmla="*/ 312 w 2153"/>
                <a:gd name="T39" fmla="*/ 1285 h 1930"/>
                <a:gd name="T40" fmla="*/ 685 w 2153"/>
                <a:gd name="T41" fmla="*/ 1146 h 1930"/>
                <a:gd name="T42" fmla="*/ 1026 w 2153"/>
                <a:gd name="T43" fmla="*/ 1039 h 1930"/>
                <a:gd name="T44" fmla="*/ 1417 w 2153"/>
                <a:gd name="T45" fmla="*/ 931 h 1930"/>
                <a:gd name="T46" fmla="*/ 1699 w 2153"/>
                <a:gd name="T47" fmla="*/ 817 h 1930"/>
                <a:gd name="T48" fmla="*/ 1339 w 2153"/>
                <a:gd name="T49" fmla="*/ 624 h 1930"/>
                <a:gd name="T50" fmla="*/ 865 w 2153"/>
                <a:gd name="T51" fmla="*/ 516 h 1930"/>
                <a:gd name="T52" fmla="*/ 228 w 2153"/>
                <a:gd name="T53" fmla="*/ 161 h 1930"/>
                <a:gd name="T54" fmla="*/ 0 w 2153"/>
                <a:gd name="T55" fmla="*/ 83 h 1930"/>
                <a:gd name="T56" fmla="*/ 330 w 2153"/>
                <a:gd name="T57" fmla="*/ 179 h 1930"/>
                <a:gd name="T58" fmla="*/ 715 w 2153"/>
                <a:gd name="T59" fmla="*/ 384 h 1930"/>
                <a:gd name="T60" fmla="*/ 937 w 2153"/>
                <a:gd name="T61" fmla="*/ 492 h 1930"/>
                <a:gd name="T62" fmla="*/ 1357 w 2153"/>
                <a:gd name="T63" fmla="*/ 594 h 1930"/>
                <a:gd name="T64" fmla="*/ 1657 w 2153"/>
                <a:gd name="T65" fmla="*/ 745 h 1930"/>
                <a:gd name="T66" fmla="*/ 1429 w 2153"/>
                <a:gd name="T67" fmla="*/ 462 h 1930"/>
                <a:gd name="T68" fmla="*/ 1291 w 2153"/>
                <a:gd name="T69" fmla="*/ 191 h 1930"/>
                <a:gd name="T70" fmla="*/ 1159 w 2153"/>
                <a:gd name="T71" fmla="*/ 0 h 1930"/>
                <a:gd name="T72" fmla="*/ 1345 w 2153"/>
                <a:gd name="T73" fmla="*/ 215 h 1930"/>
                <a:gd name="T74" fmla="*/ 1495 w 2153"/>
                <a:gd name="T75" fmla="*/ 486 h 1930"/>
                <a:gd name="T76" fmla="*/ 1753 w 2153"/>
                <a:gd name="T77" fmla="*/ 805 h 1930"/>
                <a:gd name="T78" fmla="*/ 1850 w 2153"/>
                <a:gd name="T79" fmla="*/ 853 h 1930"/>
                <a:gd name="T80" fmla="*/ 1850 w 2153"/>
                <a:gd name="T81" fmla="*/ 853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7669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7670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CD487-7BEE-4583-AD6C-79C7BBEF51B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C6D01-8E75-4733-9524-D54AF5EC94C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C72DBE-6D87-4919-AB09-1CB490D8EB2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0174CC-FFE3-46B2-97AA-CEABB36D227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3FB437-8C18-4CF1-B114-181ACDC2514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DC6E52-88C0-473E-855B-B6A3D69B3D7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672AC7-5634-461C-9FCD-D6F1555C39A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9DEC66-E5EC-46FE-B39C-DCACE3EA712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5EB3E3-6C7E-4F83-A820-29209A57753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E0813B-C823-4A97-9641-20916EBDB06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CAEB63-DCDB-4277-995C-04D73EC6325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C57B4-AFE9-4A80-9ACD-8A6545781F94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D999-6BAA-4E71-AD8E-101B1169B0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F07BD-5F84-4791-9131-377D2985D129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D620E-F665-421F-9EC7-932BA4A5B9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DD179-01EB-436A-B9B4-760570A3A246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BE0B4-842A-4197-B4BA-6C24171038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91DBD-C3ED-434B-8A52-CD7292178447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7AE6B-1FC3-4CEE-B432-BB34CAC788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5DA26-D617-4801-B3EF-A898FCE55278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F0F7D-E49B-40D8-B4A9-BD6A3FCE51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545F5-1B25-48A7-9CB8-64BCE140ED51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60A4E-5219-4B31-A174-209600693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40554-D54B-4D98-A8D7-8F4E6A4B2AC0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7BF9B-E078-436D-87F4-C2130B13A2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7AA93-F6C1-49D7-8ED3-CB3E8BCB2507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017D6-52CF-4179-BEB4-74B125848F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95D9E-36EB-4892-A4EF-C072DF6FD580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D14D9-8D9A-4E35-8049-08289935B0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48C47-2028-48FC-A2EE-7B1C511A0376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78EBD-5B23-4FAD-9762-EC6C7AB5C7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5DAB6-2D72-43E3-9A60-C0719FF6EECF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0E48C-AD2D-40AB-B9BF-12D3E2B72B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07FFC-C407-42C9-A142-BACAE0B1FBC5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09576-D148-4F6B-876B-917E5BCBD1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3C50C-BBF7-41DF-A37A-AEC2FBCF4F16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ED240-8D9F-458A-82E9-562785F396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D4805-E82F-4B9D-BA74-717A16B841AE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32346-5FF3-4993-850C-55F648D911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552A1-1F8E-4338-A661-07166E995235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C8ABE-0BF6-4FBC-97D2-BD8B6F54AE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14BB7-B8C6-41C5-96DE-409FA8A9A207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12540-EEFB-4E69-8ECA-DA6C5C469E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EA951-7B5F-4F76-B8A7-9E13D41887CF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05C82-2D13-46A4-82A3-1FD956BEB1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3CB7D-AC1B-4A13-9C81-B3DCCA8B5AC4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0D45A-5D80-4ED4-97C6-0A55058DC1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6F92C-F72F-4B46-A87D-0F1BF1921655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F035C-E830-468F-9B34-04CB458C01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62AE2-1585-4DAC-848B-C5656FA2738E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4DCAD-7DC0-496F-9291-6ED4957D3A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F7CA1-B51B-42BF-9AD5-7BDB84553AAA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5339C-6861-4C4D-8C9D-864AAD38AD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7D9A6-6183-4056-844C-EA761D7B7E38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39164-4C02-46E0-9C02-4AF0C39FA2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80413981"/>
      </p:ext>
    </p:extLst>
  </p:cSld>
  <p:clrMapOvr>
    <a:masterClrMapping/>
  </p:clrMapOvr>
  <p:transition advClick="0" advTm="5000"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68302810"/>
      </p:ext>
    </p:extLst>
  </p:cSld>
  <p:clrMapOvr>
    <a:masterClrMapping/>
  </p:clrMapOvr>
  <p:transition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57522892"/>
      </p:ext>
    </p:extLst>
  </p:cSld>
  <p:clrMapOvr>
    <a:masterClrMapping/>
  </p:clrMapOvr>
  <p:transition advClick="0" advTm="5000"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7299439"/>
      </p:ext>
    </p:extLst>
  </p:cSld>
  <p:clrMapOvr>
    <a:masterClrMapping/>
  </p:clrMapOvr>
  <p:transition advClick="0" advTm="5000"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46138737"/>
      </p:ext>
    </p:extLst>
  </p:cSld>
  <p:clrMapOvr>
    <a:masterClrMapping/>
  </p:clrMapOvr>
  <p:transition advClick="0" advTm="5000"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96853912"/>
      </p:ext>
    </p:extLst>
  </p:cSld>
  <p:clrMapOvr>
    <a:masterClrMapping/>
  </p:clrMapOvr>
  <p:transition advClick="0" advTm="5000"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62999269"/>
      </p:ext>
    </p:extLst>
  </p:cSld>
  <p:clrMapOvr>
    <a:masterClrMapping/>
  </p:clrMapOvr>
  <p:transition advClick="0" advTm="5000"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91606681"/>
      </p:ext>
    </p:extLst>
  </p:cSld>
  <p:clrMapOvr>
    <a:masterClrMapping/>
  </p:clrMapOvr>
  <p:transition advClick="0" advTm="5000"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917475"/>
      </p:ext>
    </p:extLst>
  </p:cSld>
  <p:clrMapOvr>
    <a:masterClrMapping/>
  </p:clrMapOvr>
  <p:transition advClick="0" advTm="5000"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97204480"/>
      </p:ext>
    </p:extLst>
  </p:cSld>
  <p:clrMapOvr>
    <a:masterClrMapping/>
  </p:clrMapOvr>
  <p:transition advClick="0" advTm="5000"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391700007"/>
      </p:ext>
    </p:extLst>
  </p:cSld>
  <p:clrMapOvr>
    <a:masterClrMapping/>
  </p:clrMapOvr>
  <p:transition advClick="0" advTm="5000"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3236420"/>
      </p:ext>
    </p:extLst>
  </p:cSld>
  <p:clrMapOvr>
    <a:masterClrMapping/>
  </p:clrMapOvr>
  <p:transition advClick="0" advTm="5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326638527"/>
      </p:ext>
    </p:extLst>
  </p:cSld>
  <p:clrMapOvr>
    <a:masterClrMapping/>
  </p:clrMapOvr>
  <p:transition advClick="0" advTm="5000"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32382196"/>
      </p:ext>
    </p:extLst>
  </p:cSld>
  <p:clrMapOvr>
    <a:masterClrMapping/>
  </p:clrMapOvr>
  <p:transition advClick="0" advTm="5000"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91919974"/>
      </p:ext>
    </p:extLst>
  </p:cSld>
  <p:clrMapOvr>
    <a:masterClrMapping/>
  </p:clrMapOvr>
  <p:transition advClick="0" advTm="5000"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0130967"/>
      </p:ext>
    </p:extLst>
  </p:cSld>
  <p:clrMapOvr>
    <a:masterClrMapping/>
  </p:clrMapOvr>
  <p:transition advClick="0" advTm="5000"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180B-6ED7-41FF-B951-D43D3DC454B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06EB8-033B-409A-9BA2-ACC1359CA1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180B-6ED7-41FF-B951-D43D3DC454B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06EB8-033B-409A-9BA2-ACC1359CA1F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advClick="0" advTm="5000"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180B-6ED7-41FF-B951-D43D3DC454B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06EB8-033B-409A-9BA2-ACC1359CA1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180B-6ED7-41FF-B951-D43D3DC454B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06EB8-033B-409A-9BA2-ACC1359CA1F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advClick="0" advTm="5000"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180B-6ED7-41FF-B951-D43D3DC454B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06EB8-033B-409A-9BA2-ACC1359CA1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180B-6ED7-41FF-B951-D43D3DC454B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06EB8-033B-409A-9BA2-ACC1359CA1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180B-6ED7-41FF-B951-D43D3DC454B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06EB8-033B-409A-9BA2-ACC1359CA1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180B-6ED7-41FF-B951-D43D3DC454B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06EB8-033B-409A-9BA2-ACC1359CA1F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advClick="0" advTm="5000"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180B-6ED7-41FF-B951-D43D3DC454B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06EB8-033B-409A-9BA2-ACC1359CA1F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p:transition advClick="0" advTm="5000"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180B-6ED7-41FF-B951-D43D3DC454B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06EB8-033B-409A-9BA2-ACC1359CA1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180B-6ED7-41FF-B951-D43D3DC454B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06EB8-033B-409A-9BA2-ACC1359CA1F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advClick="0" advTm="5000"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7652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53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54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55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56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7657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58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765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766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7661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7662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7663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5920FAB-EDCE-4128-AA07-5FCF19DCED1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CB3BBA-2004-438A-A46E-41A1AAEFE8F3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929A8E-CEDC-4D3B-80D7-44E668864576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83FB94D-BB56-4E00-88B6-5F8FB27DCBD1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E8B2E33-34C5-4AA8-8044-FE5BEA455CD3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20F2FD8-6C5C-4C6A-9C00-F9B796BAD2D0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3BF46C8-6D14-42FA-BEC5-D3A3B18C1E2C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0D8DFE1-1190-4B12-B378-182AB07283DF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C3FC169-D6A7-44A8-B3D1-408FFE2EBC91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454A353-E9E1-47E0-8C69-DF5B95BF2915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2BB3DBD-B6EC-4D10-BC21-CB002270799E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3C7D-3DD9-40B5-853E-D71F2E41AF7E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C374B-A4B8-4668-9B50-B55012C7E3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3C7D-3DD9-40B5-853E-D71F2E41AF7E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C374B-A4B8-4668-9B50-B55012C7E3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3C7D-3DD9-40B5-853E-D71F2E41AF7E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C374B-A4B8-4668-9B50-B55012C7E3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3C7D-3DD9-40B5-853E-D71F2E41AF7E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C374B-A4B8-4668-9B50-B55012C7E3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3C7D-3DD9-40B5-853E-D71F2E41AF7E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C374B-A4B8-4668-9B50-B55012C7E3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3C7D-3DD9-40B5-853E-D71F2E41AF7E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C374B-A4B8-4668-9B50-B55012C7E3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3C7D-3DD9-40B5-853E-D71F2E41AF7E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C374B-A4B8-4668-9B50-B55012C7E3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3C7D-3DD9-40B5-853E-D71F2E41AF7E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C374B-A4B8-4668-9B50-B55012C7E3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3C7D-3DD9-40B5-853E-D71F2E41AF7E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C374B-A4B8-4668-9B50-B55012C7E3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3C7D-3DD9-40B5-853E-D71F2E41AF7E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C374B-A4B8-4668-9B50-B55012C7E3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3C7D-3DD9-40B5-853E-D71F2E41AF7E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C374B-A4B8-4668-9B50-B55012C7E3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3C7D-3DD9-40B5-853E-D71F2E41AF7E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C374B-A4B8-4668-9B50-B55012C7E3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8CF3C7D-3DD9-40B5-853E-D71F2E41AF7E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35C374B-A4B8-4668-9B50-B55012C7E3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3C7D-3DD9-40B5-853E-D71F2E41AF7E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C374B-A4B8-4668-9B50-B55012C7E3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3C7D-3DD9-40B5-853E-D71F2E41AF7E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C374B-A4B8-4668-9B50-B55012C7E3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3C7D-3DD9-40B5-853E-D71F2E41AF7E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C374B-A4B8-4668-9B50-B55012C7E3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D8CF3C7D-3DD9-40B5-853E-D71F2E41AF7E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C374B-A4B8-4668-9B50-B55012C7E3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3C7D-3DD9-40B5-853E-D71F2E41AF7E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C374B-A4B8-4668-9B50-B55012C7E3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3C7D-3DD9-40B5-853E-D71F2E41AF7E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C374B-A4B8-4668-9B50-B55012C7E3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3C7D-3DD9-40B5-853E-D71F2E41AF7E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C374B-A4B8-4668-9B50-B55012C7E3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3C7D-3DD9-40B5-853E-D71F2E41AF7E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C374B-A4B8-4668-9B50-B55012C7E3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3C7D-3DD9-40B5-853E-D71F2E41AF7E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C374B-A4B8-4668-9B50-B55012C7E3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2514601"/>
            <a:ext cx="668654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4777380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4529541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00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00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058750"/>
            <a:ext cx="668654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530129"/>
            <a:ext cx="668654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2133600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2126222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00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972703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0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969475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6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00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00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00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46088"/>
            <a:ext cx="26288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089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598613"/>
            <a:ext cx="26288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00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800600"/>
            <a:ext cx="668655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634965"/>
            <a:ext cx="668655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367338"/>
            <a:ext cx="668655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00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00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3505200"/>
            <a:ext cx="565241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transition advClick="0" advTm="500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438401"/>
            <a:ext cx="668655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00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transition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27407"/>
            <a:ext cx="668654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00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00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627406"/>
            <a:ext cx="16557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627406"/>
            <a:ext cx="485775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00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 rot="-215207">
              <a:off x="3691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906 w 596"/>
                  <a:gd name="T1" fmla="*/ 20400 h 666"/>
                  <a:gd name="T2" fmla="*/ 324 w 596"/>
                  <a:gd name="T3" fmla="*/ 18788 h 666"/>
                  <a:gd name="T4" fmla="*/ 0 w 596"/>
                  <a:gd name="T5" fmla="*/ 15920 h 666"/>
                  <a:gd name="T6" fmla="*/ 226 w 596"/>
                  <a:gd name="T7" fmla="*/ 12241 h 666"/>
                  <a:gd name="T8" fmla="*/ 1400 w 596"/>
                  <a:gd name="T9" fmla="*/ 8328 h 666"/>
                  <a:gd name="T10" fmla="*/ 3847 w 596"/>
                  <a:gd name="T11" fmla="*/ 4624 h 666"/>
                  <a:gd name="T12" fmla="*/ 7953 w 596"/>
                  <a:gd name="T13" fmla="*/ 1706 h 666"/>
                  <a:gd name="T14" fmla="*/ 13815 w 596"/>
                  <a:gd name="T15" fmla="*/ 100 h 666"/>
                  <a:gd name="T16" fmla="*/ 21270 w 596"/>
                  <a:gd name="T17" fmla="*/ 497 h 666"/>
                  <a:gd name="T18" fmla="*/ 27098 w 596"/>
                  <a:gd name="T19" fmla="*/ 3759 h 666"/>
                  <a:gd name="T20" fmla="*/ 31003 w 596"/>
                  <a:gd name="T21" fmla="*/ 9104 h 666"/>
                  <a:gd name="T22" fmla="*/ 33086 w 596"/>
                  <a:gd name="T23" fmla="*/ 15642 h 666"/>
                  <a:gd name="T24" fmla="*/ 33305 w 596"/>
                  <a:gd name="T25" fmla="*/ 22547 h 666"/>
                  <a:gd name="T26" fmla="*/ 31683 w 596"/>
                  <a:gd name="T27" fmla="*/ 28944 h 666"/>
                  <a:gd name="T28" fmla="*/ 28373 w 596"/>
                  <a:gd name="T29" fmla="*/ 33887 h 666"/>
                  <a:gd name="T30" fmla="*/ 23350 w 596"/>
                  <a:gd name="T31" fmla="*/ 36536 h 666"/>
                  <a:gd name="T32" fmla="*/ 21771 w 596"/>
                  <a:gd name="T33" fmla="*/ 36302 h 666"/>
                  <a:gd name="T34" fmla="*/ 24672 w 596"/>
                  <a:gd name="T35" fmla="*/ 34012 h 666"/>
                  <a:gd name="T36" fmla="*/ 26973 w 596"/>
                  <a:gd name="T37" fmla="*/ 29985 h 666"/>
                  <a:gd name="T38" fmla="*/ 28474 w 596"/>
                  <a:gd name="T39" fmla="*/ 25009 h 666"/>
                  <a:gd name="T40" fmla="*/ 29098 w 596"/>
                  <a:gd name="T41" fmla="*/ 19579 h 666"/>
                  <a:gd name="T42" fmla="*/ 28774 w 596"/>
                  <a:gd name="T43" fmla="*/ 14215 h 666"/>
                  <a:gd name="T44" fmla="*/ 27152 w 596"/>
                  <a:gd name="T45" fmla="*/ 9590 h 666"/>
                  <a:gd name="T46" fmla="*/ 24222 w 596"/>
                  <a:gd name="T47" fmla="*/ 6174 h 666"/>
                  <a:gd name="T48" fmla="*/ 19098 w 596"/>
                  <a:gd name="T49" fmla="*/ 4121 h 666"/>
                  <a:gd name="T50" fmla="*/ 13762 w 596"/>
                  <a:gd name="T51" fmla="*/ 3360 h 666"/>
                  <a:gd name="T52" fmla="*/ 9734 w 596"/>
                  <a:gd name="T53" fmla="*/ 3902 h 666"/>
                  <a:gd name="T54" fmla="*/ 6779 w 596"/>
                  <a:gd name="T55" fmla="*/ 5563 h 666"/>
                  <a:gd name="T56" fmla="*/ 4697 w 596"/>
                  <a:gd name="T57" fmla="*/ 8203 h 666"/>
                  <a:gd name="T58" fmla="*/ 3176 w 596"/>
                  <a:gd name="T59" fmla="*/ 11340 h 666"/>
                  <a:gd name="T60" fmla="*/ 2225 w 596"/>
                  <a:gd name="T61" fmla="*/ 14975 h 666"/>
                  <a:gd name="T62" fmla="*/ 1577 w 596"/>
                  <a:gd name="T63" fmla="*/ 18690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1405 h 237"/>
                  <a:gd name="T4" fmla="*/ 178 w 257"/>
                  <a:gd name="T5" fmla="*/ 2821 h 237"/>
                  <a:gd name="T6" fmla="*/ 315 w 257"/>
                  <a:gd name="T7" fmla="*/ 4228 h 237"/>
                  <a:gd name="T8" fmla="*/ 582 w 257"/>
                  <a:gd name="T9" fmla="*/ 5547 h 237"/>
                  <a:gd name="T10" fmla="*/ 978 w 257"/>
                  <a:gd name="T11" fmla="*/ 6726 h 237"/>
                  <a:gd name="T12" fmla="*/ 1455 w 257"/>
                  <a:gd name="T13" fmla="*/ 7961 h 237"/>
                  <a:gd name="T14" fmla="*/ 2048 w 257"/>
                  <a:gd name="T15" fmla="*/ 9101 h 237"/>
                  <a:gd name="T16" fmla="*/ 2755 w 257"/>
                  <a:gd name="T17" fmla="*/ 10055 h 237"/>
                  <a:gd name="T18" fmla="*/ 3628 w 257"/>
                  <a:gd name="T19" fmla="*/ 10963 h 237"/>
                  <a:gd name="T20" fmla="*/ 4650 w 257"/>
                  <a:gd name="T21" fmla="*/ 11742 h 237"/>
                  <a:gd name="T22" fmla="*/ 5746 w 257"/>
                  <a:gd name="T23" fmla="*/ 12374 h 237"/>
                  <a:gd name="T24" fmla="*/ 7094 w 257"/>
                  <a:gd name="T25" fmla="*/ 12876 h 237"/>
                  <a:gd name="T26" fmla="*/ 8554 w 257"/>
                  <a:gd name="T27" fmla="*/ 13203 h 237"/>
                  <a:gd name="T28" fmla="*/ 10189 w 257"/>
                  <a:gd name="T29" fmla="*/ 13383 h 237"/>
                  <a:gd name="T30" fmla="*/ 11911 w 257"/>
                  <a:gd name="T31" fmla="*/ 13329 h 237"/>
                  <a:gd name="T32" fmla="*/ 13915 w 257"/>
                  <a:gd name="T33" fmla="*/ 13102 h 237"/>
                  <a:gd name="T34" fmla="*/ 12129 w 257"/>
                  <a:gd name="T35" fmla="*/ 12820 h 237"/>
                  <a:gd name="T36" fmla="*/ 10549 w 257"/>
                  <a:gd name="T37" fmla="*/ 12428 h 237"/>
                  <a:gd name="T38" fmla="*/ 9212 w 257"/>
                  <a:gd name="T39" fmla="*/ 11967 h 237"/>
                  <a:gd name="T40" fmla="*/ 8016 w 257"/>
                  <a:gd name="T41" fmla="*/ 11516 h 237"/>
                  <a:gd name="T42" fmla="*/ 6921 w 257"/>
                  <a:gd name="T43" fmla="*/ 10889 h 237"/>
                  <a:gd name="T44" fmla="*/ 6068 w 257"/>
                  <a:gd name="T45" fmla="*/ 10282 h 237"/>
                  <a:gd name="T46" fmla="*/ 5261 w 257"/>
                  <a:gd name="T47" fmla="*/ 9547 h 237"/>
                  <a:gd name="T48" fmla="*/ 4550 w 257"/>
                  <a:gd name="T49" fmla="*/ 8740 h 237"/>
                  <a:gd name="T50" fmla="*/ 3895 w 257"/>
                  <a:gd name="T51" fmla="*/ 7961 h 237"/>
                  <a:gd name="T52" fmla="*/ 3313 w 257"/>
                  <a:gd name="T53" fmla="*/ 7053 h 237"/>
                  <a:gd name="T54" fmla="*/ 2828 w 257"/>
                  <a:gd name="T55" fmla="*/ 6049 h 237"/>
                  <a:gd name="T56" fmla="*/ 2335 w 257"/>
                  <a:gd name="T57" fmla="*/ 4960 h 237"/>
                  <a:gd name="T58" fmla="*/ 1777 w 257"/>
                  <a:gd name="T59" fmla="*/ 3901 h 237"/>
                  <a:gd name="T60" fmla="*/ 1240 w 257"/>
                  <a:gd name="T61" fmla="*/ 2646 h 237"/>
                  <a:gd name="T62" fmla="*/ 655 w 257"/>
                  <a:gd name="T63" fmla="*/ 1360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4282 w 124"/>
                  <a:gd name="T1" fmla="*/ 0 h 110"/>
                  <a:gd name="T2" fmla="*/ 6900 w 124"/>
                  <a:gd name="T3" fmla="*/ 6406 h 110"/>
                  <a:gd name="T4" fmla="*/ 6677 w 124"/>
                  <a:gd name="T5" fmla="*/ 6354 h 110"/>
                  <a:gd name="T6" fmla="*/ 5953 w 124"/>
                  <a:gd name="T7" fmla="*/ 6252 h 110"/>
                  <a:gd name="T8" fmla="*/ 4959 w 124"/>
                  <a:gd name="T9" fmla="*/ 6010 h 110"/>
                  <a:gd name="T10" fmla="*/ 3793 w 124"/>
                  <a:gd name="T11" fmla="*/ 5883 h 110"/>
                  <a:gd name="T12" fmla="*/ 2520 w 124"/>
                  <a:gd name="T13" fmla="*/ 5775 h 110"/>
                  <a:gd name="T14" fmla="*/ 1392 w 124"/>
                  <a:gd name="T15" fmla="*/ 5836 h 110"/>
                  <a:gd name="T16" fmla="*/ 505 w 124"/>
                  <a:gd name="T17" fmla="*/ 6067 h 110"/>
                  <a:gd name="T18" fmla="*/ 0 w 124"/>
                  <a:gd name="T19" fmla="*/ 6544 h 110"/>
                  <a:gd name="T20" fmla="*/ 226 w 124"/>
                  <a:gd name="T21" fmla="*/ 5836 h 110"/>
                  <a:gd name="T22" fmla="*/ 445 w 124"/>
                  <a:gd name="T23" fmla="*/ 5279 h 110"/>
                  <a:gd name="T24" fmla="*/ 894 w 124"/>
                  <a:gd name="T25" fmla="*/ 4883 h 110"/>
                  <a:gd name="T26" fmla="*/ 1392 w 124"/>
                  <a:gd name="T27" fmla="*/ 4514 h 110"/>
                  <a:gd name="T28" fmla="*/ 1997 w 124"/>
                  <a:gd name="T29" fmla="*/ 4278 h 110"/>
                  <a:gd name="T30" fmla="*/ 2620 w 124"/>
                  <a:gd name="T31" fmla="*/ 4222 h 110"/>
                  <a:gd name="T32" fmla="*/ 3288 w 124"/>
                  <a:gd name="T33" fmla="*/ 4222 h 110"/>
                  <a:gd name="T34" fmla="*/ 4012 w 124"/>
                  <a:gd name="T35" fmla="*/ 4407 h 110"/>
                  <a:gd name="T36" fmla="*/ 4057 w 124"/>
                  <a:gd name="T37" fmla="*/ 4222 h 110"/>
                  <a:gd name="T38" fmla="*/ 3878 w 124"/>
                  <a:gd name="T39" fmla="*/ 3330 h 110"/>
                  <a:gd name="T40" fmla="*/ 3733 w 124"/>
                  <a:gd name="T41" fmla="*/ 2259 h 110"/>
                  <a:gd name="T42" fmla="*/ 3612 w 124"/>
                  <a:gd name="T43" fmla="*/ 1788 h 110"/>
                  <a:gd name="T44" fmla="*/ 3514 w 124"/>
                  <a:gd name="T45" fmla="*/ 1788 h 110"/>
                  <a:gd name="T46" fmla="*/ 3389 w 124"/>
                  <a:gd name="T47" fmla="*/ 1727 h 110"/>
                  <a:gd name="T48" fmla="*/ 3288 w 124"/>
                  <a:gd name="T49" fmla="*/ 1553 h 110"/>
                  <a:gd name="T50" fmla="*/ 3163 w 124"/>
                  <a:gd name="T51" fmla="*/ 1367 h 110"/>
                  <a:gd name="T52" fmla="*/ 3163 w 124"/>
                  <a:gd name="T53" fmla="*/ 1127 h 110"/>
                  <a:gd name="T54" fmla="*/ 3288 w 124"/>
                  <a:gd name="T55" fmla="*/ 835 h 110"/>
                  <a:gd name="T56" fmla="*/ 3657 w 124"/>
                  <a:gd name="T57" fmla="*/ 478 h 110"/>
                  <a:gd name="T58" fmla="*/ 4282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283 w 109"/>
                  <a:gd name="T3" fmla="*/ 44 h 156"/>
                  <a:gd name="T4" fmla="*/ 1020 w 109"/>
                  <a:gd name="T5" fmla="*/ 262 h 156"/>
                  <a:gd name="T6" fmla="*/ 2122 w 109"/>
                  <a:gd name="T7" fmla="*/ 658 h 156"/>
                  <a:gd name="T8" fmla="*/ 3313 w 109"/>
                  <a:gd name="T9" fmla="*/ 1297 h 156"/>
                  <a:gd name="T10" fmla="*/ 4462 w 109"/>
                  <a:gd name="T11" fmla="*/ 2400 h 156"/>
                  <a:gd name="T12" fmla="*/ 5516 w 109"/>
                  <a:gd name="T13" fmla="*/ 3864 h 156"/>
                  <a:gd name="T14" fmla="*/ 6154 w 109"/>
                  <a:gd name="T15" fmla="*/ 5879 h 156"/>
                  <a:gd name="T16" fmla="*/ 6255 w 109"/>
                  <a:gd name="T17" fmla="*/ 8495 h 156"/>
                  <a:gd name="T18" fmla="*/ 6017 w 109"/>
                  <a:gd name="T19" fmla="*/ 8495 h 156"/>
                  <a:gd name="T20" fmla="*/ 5689 w 109"/>
                  <a:gd name="T21" fmla="*/ 8495 h 156"/>
                  <a:gd name="T22" fmla="*/ 5336 w 109"/>
                  <a:gd name="T23" fmla="*/ 8495 h 156"/>
                  <a:gd name="T24" fmla="*/ 5006 w 109"/>
                  <a:gd name="T25" fmla="*/ 8397 h 156"/>
                  <a:gd name="T26" fmla="*/ 4644 w 109"/>
                  <a:gd name="T27" fmla="*/ 8321 h 156"/>
                  <a:gd name="T28" fmla="*/ 4235 w 109"/>
                  <a:gd name="T29" fmla="*/ 8179 h 156"/>
                  <a:gd name="T30" fmla="*/ 3778 w 109"/>
                  <a:gd name="T31" fmla="*/ 7901 h 156"/>
                  <a:gd name="T32" fmla="*/ 3313 w 109"/>
                  <a:gd name="T33" fmla="*/ 7561 h 156"/>
                  <a:gd name="T34" fmla="*/ 3032 w 109"/>
                  <a:gd name="T35" fmla="*/ 6858 h 156"/>
                  <a:gd name="T36" fmla="*/ 3032 w 109"/>
                  <a:gd name="T37" fmla="*/ 6041 h 156"/>
                  <a:gd name="T38" fmla="*/ 3214 w 109"/>
                  <a:gd name="T39" fmla="*/ 5241 h 156"/>
                  <a:gd name="T40" fmla="*/ 3394 w 109"/>
                  <a:gd name="T41" fmla="*/ 4360 h 156"/>
                  <a:gd name="T42" fmla="*/ 3214 w 109"/>
                  <a:gd name="T43" fmla="*/ 3379 h 156"/>
                  <a:gd name="T44" fmla="*/ 2758 w 109"/>
                  <a:gd name="T45" fmla="*/ 2356 h 156"/>
                  <a:gd name="T46" fmla="*/ 1782 w 109"/>
                  <a:gd name="T47" fmla="*/ 124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1740 w 46"/>
                  <a:gd name="T1" fmla="*/ 0 h 94"/>
                  <a:gd name="T2" fmla="*/ 1133 w 46"/>
                  <a:gd name="T3" fmla="*/ 2057 h 94"/>
                  <a:gd name="T4" fmla="*/ 853 w 46"/>
                  <a:gd name="T5" fmla="*/ 3377 h 94"/>
                  <a:gd name="T6" fmla="*/ 627 w 46"/>
                  <a:gd name="T7" fmla="*/ 4296 h 94"/>
                  <a:gd name="T8" fmla="*/ 0 w 46"/>
                  <a:gd name="T9" fmla="*/ 5112 h 94"/>
                  <a:gd name="T10" fmla="*/ 672 w 46"/>
                  <a:gd name="T11" fmla="*/ 4789 h 94"/>
                  <a:gd name="T12" fmla="*/ 1303 w 46"/>
                  <a:gd name="T13" fmla="*/ 4351 h 94"/>
                  <a:gd name="T14" fmla="*/ 1809 w 46"/>
                  <a:gd name="T15" fmla="*/ 3738 h 94"/>
                  <a:gd name="T16" fmla="*/ 2266 w 46"/>
                  <a:gd name="T17" fmla="*/ 3099 h 94"/>
                  <a:gd name="T18" fmla="*/ 2537 w 46"/>
                  <a:gd name="T19" fmla="*/ 2397 h 94"/>
                  <a:gd name="T20" fmla="*/ 2593 w 46"/>
                  <a:gd name="T21" fmla="*/ 1636 h 94"/>
                  <a:gd name="T22" fmla="*/ 2356 w 46"/>
                  <a:gd name="T23" fmla="*/ 800 h 94"/>
                  <a:gd name="T24" fmla="*/ 1740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44 w 54"/>
                  <a:gd name="T3" fmla="*/ 56 h 40"/>
                  <a:gd name="T4" fmla="*/ 316 w 54"/>
                  <a:gd name="T5" fmla="*/ 182 h 40"/>
                  <a:gd name="T6" fmla="*/ 702 w 54"/>
                  <a:gd name="T7" fmla="*/ 466 h 40"/>
                  <a:gd name="T8" fmla="*/ 1140 w 54"/>
                  <a:gd name="T9" fmla="*/ 693 h 40"/>
                  <a:gd name="T10" fmla="*/ 1560 w 54"/>
                  <a:gd name="T11" fmla="*/ 875 h 40"/>
                  <a:gd name="T12" fmla="*/ 2053 w 54"/>
                  <a:gd name="T13" fmla="*/ 983 h 40"/>
                  <a:gd name="T14" fmla="*/ 2489 w 54"/>
                  <a:gd name="T15" fmla="*/ 1049 h 40"/>
                  <a:gd name="T16" fmla="*/ 2929 w 54"/>
                  <a:gd name="T17" fmla="*/ 923 h 40"/>
                  <a:gd name="T18" fmla="*/ 2873 w 54"/>
                  <a:gd name="T19" fmla="*/ 1438 h 40"/>
                  <a:gd name="T20" fmla="*/ 2711 w 54"/>
                  <a:gd name="T21" fmla="*/ 1904 h 40"/>
                  <a:gd name="T22" fmla="*/ 2391 w 54"/>
                  <a:gd name="T23" fmla="*/ 2212 h 40"/>
                  <a:gd name="T24" fmla="*/ 1996 w 54"/>
                  <a:gd name="T25" fmla="*/ 2313 h 40"/>
                  <a:gd name="T26" fmla="*/ 1516 w 54"/>
                  <a:gd name="T27" fmla="*/ 2259 h 40"/>
                  <a:gd name="T28" fmla="*/ 1022 w 54"/>
                  <a:gd name="T29" fmla="*/ 1847 h 40"/>
                  <a:gd name="T30" fmla="*/ 538 w 54"/>
                  <a:gd name="T31" fmla="*/ 1150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314 w 149"/>
                  <a:gd name="T3" fmla="*/ 1325 h 704"/>
                  <a:gd name="T4" fmla="*/ 848 w 149"/>
                  <a:gd name="T5" fmla="*/ 3004 h 704"/>
                  <a:gd name="T6" fmla="*/ 1486 w 149"/>
                  <a:gd name="T7" fmla="*/ 5133 h 704"/>
                  <a:gd name="T8" fmla="*/ 2193 w 149"/>
                  <a:gd name="T9" fmla="*/ 7903 h 704"/>
                  <a:gd name="T10" fmla="*/ 3076 w 149"/>
                  <a:gd name="T11" fmla="*/ 11333 h 704"/>
                  <a:gd name="T12" fmla="*/ 3900 w 149"/>
                  <a:gd name="T13" fmla="*/ 15013 h 704"/>
                  <a:gd name="T14" fmla="*/ 4695 w 149"/>
                  <a:gd name="T15" fmla="*/ 19239 h 704"/>
                  <a:gd name="T16" fmla="*/ 5313 w 149"/>
                  <a:gd name="T17" fmla="*/ 24141 h 704"/>
                  <a:gd name="T18" fmla="*/ 5964 w 149"/>
                  <a:gd name="T19" fmla="*/ 29350 h 704"/>
                  <a:gd name="T20" fmla="*/ 6396 w 149"/>
                  <a:gd name="T21" fmla="*/ 35354 h 704"/>
                  <a:gd name="T22" fmla="*/ 6618 w 149"/>
                  <a:gd name="T23" fmla="*/ 41932 h 704"/>
                  <a:gd name="T24" fmla="*/ 6715 w 149"/>
                  <a:gd name="T25" fmla="*/ 48808 h 704"/>
                  <a:gd name="T26" fmla="*/ 6396 w 149"/>
                  <a:gd name="T27" fmla="*/ 56491 h 704"/>
                  <a:gd name="T28" fmla="*/ 5803 w 149"/>
                  <a:gd name="T29" fmla="*/ 64625 h 704"/>
                  <a:gd name="T30" fmla="*/ 4910 w 149"/>
                  <a:gd name="T31" fmla="*/ 73179 h 704"/>
                  <a:gd name="T32" fmla="*/ 3561 w 149"/>
                  <a:gd name="T33" fmla="*/ 82606 h 704"/>
                  <a:gd name="T34" fmla="*/ 2064 w 149"/>
                  <a:gd name="T35" fmla="*/ 93290 h 704"/>
                  <a:gd name="T36" fmla="*/ 1127 w 149"/>
                  <a:gd name="T37" fmla="*/ 103178 h 704"/>
                  <a:gd name="T38" fmla="*/ 534 w 149"/>
                  <a:gd name="T39" fmla="*/ 112306 h 704"/>
                  <a:gd name="T40" fmla="*/ 314 w 149"/>
                  <a:gd name="T41" fmla="*/ 121089 h 704"/>
                  <a:gd name="T42" fmla="*/ 314 w 149"/>
                  <a:gd name="T43" fmla="*/ 129439 h 704"/>
                  <a:gd name="T44" fmla="*/ 436 w 149"/>
                  <a:gd name="T45" fmla="*/ 137198 h 704"/>
                  <a:gd name="T46" fmla="*/ 653 w 149"/>
                  <a:gd name="T47" fmla="*/ 144007 h 704"/>
                  <a:gd name="T48" fmla="*/ 751 w 149"/>
                  <a:gd name="T49" fmla="*/ 150661 h 704"/>
                  <a:gd name="T50" fmla="*/ 2193 w 149"/>
                  <a:gd name="T51" fmla="*/ 147230 h 704"/>
                  <a:gd name="T52" fmla="*/ 2064 w 149"/>
                  <a:gd name="T53" fmla="*/ 145528 h 704"/>
                  <a:gd name="T54" fmla="*/ 1922 w 149"/>
                  <a:gd name="T55" fmla="*/ 140626 h 704"/>
                  <a:gd name="T56" fmla="*/ 1761 w 149"/>
                  <a:gd name="T57" fmla="*/ 133092 h 704"/>
                  <a:gd name="T58" fmla="*/ 1878 w 149"/>
                  <a:gd name="T59" fmla="*/ 123066 h 704"/>
                  <a:gd name="T60" fmla="*/ 2193 w 149"/>
                  <a:gd name="T61" fmla="*/ 111081 h 704"/>
                  <a:gd name="T62" fmla="*/ 3076 w 149"/>
                  <a:gd name="T63" fmla="*/ 97396 h 704"/>
                  <a:gd name="T64" fmla="*/ 4571 w 149"/>
                  <a:gd name="T65" fmla="*/ 82606 h 704"/>
                  <a:gd name="T66" fmla="*/ 6877 w 149"/>
                  <a:gd name="T67" fmla="*/ 66953 h 704"/>
                  <a:gd name="T68" fmla="*/ 7628 w 149"/>
                  <a:gd name="T69" fmla="*/ 59714 h 704"/>
                  <a:gd name="T70" fmla="*/ 7942 w 149"/>
                  <a:gd name="T71" fmla="*/ 50264 h 704"/>
                  <a:gd name="T72" fmla="*/ 7681 w 149"/>
                  <a:gd name="T73" fmla="*/ 39358 h 704"/>
                  <a:gd name="T74" fmla="*/ 6974 w 149"/>
                  <a:gd name="T75" fmla="*/ 28674 h 704"/>
                  <a:gd name="T76" fmla="*/ 5803 w 149"/>
                  <a:gd name="T77" fmla="*/ 18212 h 704"/>
                  <a:gd name="T78" fmla="*/ 4301 w 149"/>
                  <a:gd name="T79" fmla="*/ 9435 h 704"/>
                  <a:gd name="T80" fmla="*/ 2334 w 149"/>
                  <a:gd name="T81" fmla="*/ 3004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9609 w 128"/>
                <a:gd name="T1" fmla="*/ 0 h 217"/>
                <a:gd name="T2" fmla="*/ 10750 w 128"/>
                <a:gd name="T3" fmla="*/ 2165 h 217"/>
                <a:gd name="T4" fmla="*/ 11762 w 128"/>
                <a:gd name="T5" fmla="*/ 6475 h 217"/>
                <a:gd name="T6" fmla="*/ 12564 w 128"/>
                <a:gd name="T7" fmla="*/ 12014 h 217"/>
                <a:gd name="T8" fmla="*/ 13099 w 128"/>
                <a:gd name="T9" fmla="*/ 18651 h 217"/>
                <a:gd name="T10" fmla="*/ 12983 w 128"/>
                <a:gd name="T11" fmla="*/ 26567 h 217"/>
                <a:gd name="T12" fmla="*/ 11875 w 128"/>
                <a:gd name="T13" fmla="*/ 34723 h 217"/>
                <a:gd name="T14" fmla="*/ 9609 w 128"/>
                <a:gd name="T15" fmla="*/ 43283 h 217"/>
                <a:gd name="T16" fmla="*/ 6119 w 128"/>
                <a:gd name="T17" fmla="*/ 51923 h 217"/>
                <a:gd name="T18" fmla="*/ 5032 w 128"/>
                <a:gd name="T19" fmla="*/ 50957 h 217"/>
                <a:gd name="T20" fmla="*/ 3891 w 128"/>
                <a:gd name="T21" fmla="*/ 50242 h 217"/>
                <a:gd name="T22" fmla="*/ 2680 w 128"/>
                <a:gd name="T23" fmla="*/ 49034 h 217"/>
                <a:gd name="T24" fmla="*/ 1623 w 128"/>
                <a:gd name="T25" fmla="*/ 48068 h 217"/>
                <a:gd name="T26" fmla="*/ 802 w 128"/>
                <a:gd name="T27" fmla="*/ 46898 h 217"/>
                <a:gd name="T28" fmla="*/ 209 w 128"/>
                <a:gd name="T29" fmla="*/ 45448 h 217"/>
                <a:gd name="T30" fmla="*/ 0 w 128"/>
                <a:gd name="T31" fmla="*/ 43767 h 217"/>
                <a:gd name="T32" fmla="*/ 126 w 128"/>
                <a:gd name="T33" fmla="*/ 42559 h 217"/>
                <a:gd name="T34" fmla="*/ 1330 w 128"/>
                <a:gd name="T35" fmla="*/ 40878 h 217"/>
                <a:gd name="T36" fmla="*/ 2955 w 128"/>
                <a:gd name="T37" fmla="*/ 38578 h 217"/>
                <a:gd name="T38" fmla="*/ 4706 w 128"/>
                <a:gd name="T39" fmla="*/ 35931 h 217"/>
                <a:gd name="T40" fmla="*/ 6445 w 128"/>
                <a:gd name="T41" fmla="*/ 32076 h 217"/>
                <a:gd name="T42" fmla="*/ 8067 w 128"/>
                <a:gd name="T43" fmla="*/ 26806 h 217"/>
                <a:gd name="T44" fmla="*/ 9322 w 128"/>
                <a:gd name="T45" fmla="*/ 19850 h 217"/>
                <a:gd name="T46" fmla="*/ 9927 w 128"/>
                <a:gd name="T47" fmla="*/ 11048 h 217"/>
                <a:gd name="T48" fmla="*/ 9609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19031 w 117"/>
                <a:gd name="T1" fmla="*/ 0 h 132"/>
                <a:gd name="T2" fmla="*/ 0 w 117"/>
                <a:gd name="T3" fmla="*/ 13417 h 132"/>
                <a:gd name="T4" fmla="*/ 750 w 117"/>
                <a:gd name="T5" fmla="*/ 13902 h 132"/>
                <a:gd name="T6" fmla="*/ 3516 w 117"/>
                <a:gd name="T7" fmla="*/ 15593 h 132"/>
                <a:gd name="T8" fmla="*/ 7370 w 117"/>
                <a:gd name="T9" fmla="*/ 19376 h 132"/>
                <a:gd name="T10" fmla="*/ 11664 w 117"/>
                <a:gd name="T11" fmla="*/ 25193 h 132"/>
                <a:gd name="T12" fmla="*/ 16762 w 117"/>
                <a:gd name="T13" fmla="*/ 33274 h 132"/>
                <a:gd name="T14" fmla="*/ 21304 w 117"/>
                <a:gd name="T15" fmla="*/ 42913 h 132"/>
                <a:gd name="T16" fmla="*/ 25899 w 117"/>
                <a:gd name="T17" fmla="*/ 55244 h 132"/>
                <a:gd name="T18" fmla="*/ 29412 w 117"/>
                <a:gd name="T19" fmla="*/ 70837 h 132"/>
                <a:gd name="T20" fmla="*/ 29660 w 117"/>
                <a:gd name="T21" fmla="*/ 64412 h 132"/>
                <a:gd name="T22" fmla="*/ 29167 w 117"/>
                <a:gd name="T23" fmla="*/ 57420 h 132"/>
                <a:gd name="T24" fmla="*/ 27391 w 117"/>
                <a:gd name="T25" fmla="*/ 48252 h 132"/>
                <a:gd name="T26" fmla="*/ 25146 w 117"/>
                <a:gd name="T27" fmla="*/ 39700 h 132"/>
                <a:gd name="T28" fmla="*/ 22547 w 117"/>
                <a:gd name="T29" fmla="*/ 31137 h 132"/>
                <a:gd name="T30" fmla="*/ 19773 w 117"/>
                <a:gd name="T31" fmla="*/ 24107 h 132"/>
                <a:gd name="T32" fmla="*/ 17010 w 117"/>
                <a:gd name="T33" fmla="*/ 19376 h 132"/>
                <a:gd name="T34" fmla="*/ 14656 w 117"/>
                <a:gd name="T35" fmla="*/ 17112 h 132"/>
                <a:gd name="T36" fmla="*/ 17503 w 117"/>
                <a:gd name="T37" fmla="*/ 15593 h 132"/>
                <a:gd name="T38" fmla="*/ 20030 w 117"/>
                <a:gd name="T39" fmla="*/ 14939 h 132"/>
                <a:gd name="T40" fmla="*/ 22547 w 117"/>
                <a:gd name="T41" fmla="*/ 13902 h 132"/>
                <a:gd name="T42" fmla="*/ 24901 w 117"/>
                <a:gd name="T43" fmla="*/ 13417 h 132"/>
                <a:gd name="T44" fmla="*/ 26650 w 117"/>
                <a:gd name="T45" fmla="*/ 12813 h 132"/>
                <a:gd name="T46" fmla="*/ 27645 w 117"/>
                <a:gd name="T47" fmla="*/ 11776 h 132"/>
                <a:gd name="T48" fmla="*/ 28671 w 117"/>
                <a:gd name="T49" fmla="*/ 11294 h 132"/>
                <a:gd name="T50" fmla="*/ 28919 w 117"/>
                <a:gd name="T51" fmla="*/ 11294 h 132"/>
                <a:gd name="T52" fmla="*/ 19031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7047 w 29"/>
                <a:gd name="T1" fmla="*/ 0 h 77"/>
                <a:gd name="T2" fmla="*/ 5589 w 29"/>
                <a:gd name="T3" fmla="*/ 0 h 77"/>
                <a:gd name="T4" fmla="*/ 3888 w 29"/>
                <a:gd name="T5" fmla="*/ 2252 h 77"/>
                <a:gd name="T6" fmla="*/ 2187 w 29"/>
                <a:gd name="T7" fmla="*/ 5142 h 77"/>
                <a:gd name="T8" fmla="*/ 972 w 29"/>
                <a:gd name="T9" fmla="*/ 10903 h 77"/>
                <a:gd name="T10" fmla="*/ 243 w 29"/>
                <a:gd name="T11" fmla="*/ 17169 h 77"/>
                <a:gd name="T12" fmla="*/ 0 w 29"/>
                <a:gd name="T13" fmla="*/ 25187 h 77"/>
                <a:gd name="T14" fmla="*/ 729 w 29"/>
                <a:gd name="T15" fmla="*/ 34339 h 77"/>
                <a:gd name="T16" fmla="*/ 2673 w 29"/>
                <a:gd name="T17" fmla="*/ 43925 h 77"/>
                <a:gd name="T18" fmla="*/ 3645 w 29"/>
                <a:gd name="T19" fmla="*/ 30325 h 77"/>
                <a:gd name="T20" fmla="*/ 4617 w 29"/>
                <a:gd name="T21" fmla="*/ 21173 h 77"/>
                <a:gd name="T22" fmla="*/ 5589 w 29"/>
                <a:gd name="T23" fmla="*/ 12522 h 77"/>
                <a:gd name="T24" fmla="*/ 704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" name="Group 21"/>
            <p:cNvGrpSpPr>
              <a:grpSpLocks/>
            </p:cNvGrpSpPr>
            <p:nvPr userDrawn="1"/>
          </p:nvGrpSpPr>
          <p:grpSpPr bwMode="auto">
            <a:xfrm rot="-6691250">
              <a:off x="3643" y="129"/>
              <a:ext cx="356" cy="608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2" name="Group 25"/>
            <p:cNvGrpSpPr>
              <a:grpSpLocks/>
            </p:cNvGrpSpPr>
            <p:nvPr userDrawn="1"/>
          </p:nvGrpSpPr>
          <p:grpSpPr bwMode="auto">
            <a:xfrm rot="8524840">
              <a:off x="673" y="3302"/>
              <a:ext cx="500" cy="504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3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72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4" name="Group 33"/>
            <p:cNvGrpSpPr>
              <a:grpSpLocks/>
            </p:cNvGrpSpPr>
            <p:nvPr userDrawn="1"/>
          </p:nvGrpSpPr>
          <p:grpSpPr bwMode="auto">
            <a:xfrm rot="10015322" flipH="1">
              <a:off x="4614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472 h 237"/>
                <a:gd name="T4" fmla="*/ 392 w 257"/>
                <a:gd name="T5" fmla="*/ 4902 h 237"/>
                <a:gd name="T6" fmla="*/ 779 w 257"/>
                <a:gd name="T7" fmla="*/ 7361 h 237"/>
                <a:gd name="T8" fmla="*/ 1434 w 257"/>
                <a:gd name="T9" fmla="*/ 9603 h 237"/>
                <a:gd name="T10" fmla="*/ 2366 w 257"/>
                <a:gd name="T11" fmla="*/ 11687 h 237"/>
                <a:gd name="T12" fmla="*/ 3553 w 257"/>
                <a:gd name="T13" fmla="*/ 13829 h 237"/>
                <a:gd name="T14" fmla="*/ 4984 w 257"/>
                <a:gd name="T15" fmla="*/ 15788 h 237"/>
                <a:gd name="T16" fmla="*/ 6664 w 257"/>
                <a:gd name="T17" fmla="*/ 17435 h 237"/>
                <a:gd name="T18" fmla="*/ 8784 w 257"/>
                <a:gd name="T19" fmla="*/ 19019 h 237"/>
                <a:gd name="T20" fmla="*/ 11235 w 257"/>
                <a:gd name="T21" fmla="*/ 20377 h 237"/>
                <a:gd name="T22" fmla="*/ 13861 w 257"/>
                <a:gd name="T23" fmla="*/ 21473 h 237"/>
                <a:gd name="T24" fmla="*/ 17097 w 257"/>
                <a:gd name="T25" fmla="*/ 22339 h 237"/>
                <a:gd name="T26" fmla="*/ 20650 w 257"/>
                <a:gd name="T27" fmla="*/ 22932 h 237"/>
                <a:gd name="T28" fmla="*/ 24561 w 257"/>
                <a:gd name="T29" fmla="*/ 23245 h 237"/>
                <a:gd name="T30" fmla="*/ 28745 w 257"/>
                <a:gd name="T31" fmla="*/ 23119 h 237"/>
                <a:gd name="T32" fmla="*/ 33584 w 257"/>
                <a:gd name="T33" fmla="*/ 22732 h 237"/>
                <a:gd name="T34" fmla="*/ 29286 w 257"/>
                <a:gd name="T35" fmla="*/ 22256 h 237"/>
                <a:gd name="T36" fmla="*/ 25488 w 257"/>
                <a:gd name="T37" fmla="*/ 21556 h 237"/>
                <a:gd name="T38" fmla="*/ 22182 w 257"/>
                <a:gd name="T39" fmla="*/ 20773 h 237"/>
                <a:gd name="T40" fmla="*/ 19330 w 257"/>
                <a:gd name="T41" fmla="*/ 19989 h 237"/>
                <a:gd name="T42" fmla="*/ 16712 w 257"/>
                <a:gd name="T43" fmla="*/ 18938 h 237"/>
                <a:gd name="T44" fmla="*/ 14640 w 257"/>
                <a:gd name="T45" fmla="*/ 17825 h 237"/>
                <a:gd name="T46" fmla="*/ 12674 w 257"/>
                <a:gd name="T47" fmla="*/ 16571 h 237"/>
                <a:gd name="T48" fmla="*/ 10997 w 257"/>
                <a:gd name="T49" fmla="*/ 15213 h 237"/>
                <a:gd name="T50" fmla="*/ 9415 w 257"/>
                <a:gd name="T51" fmla="*/ 13829 h 237"/>
                <a:gd name="T52" fmla="*/ 7984 w 257"/>
                <a:gd name="T53" fmla="*/ 12265 h 237"/>
                <a:gd name="T54" fmla="*/ 6810 w 257"/>
                <a:gd name="T55" fmla="*/ 10511 h 237"/>
                <a:gd name="T56" fmla="*/ 5618 w 257"/>
                <a:gd name="T57" fmla="*/ 8615 h 237"/>
                <a:gd name="T58" fmla="*/ 4298 w 257"/>
                <a:gd name="T59" fmla="*/ 6781 h 237"/>
                <a:gd name="T60" fmla="*/ 3013 w 257"/>
                <a:gd name="T61" fmla="*/ 4621 h 237"/>
                <a:gd name="T62" fmla="*/ 1579 w 257"/>
                <a:gd name="T63" fmla="*/ 2347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10291 w 124"/>
                <a:gd name="T1" fmla="*/ 0 h 110"/>
                <a:gd name="T2" fmla="*/ 16551 w 124"/>
                <a:gd name="T3" fmla="*/ 11140 h 110"/>
                <a:gd name="T4" fmla="*/ 16000 w 124"/>
                <a:gd name="T5" fmla="*/ 11011 h 110"/>
                <a:gd name="T6" fmla="*/ 14286 w 124"/>
                <a:gd name="T7" fmla="*/ 10814 h 110"/>
                <a:gd name="T8" fmla="*/ 11891 w 124"/>
                <a:gd name="T9" fmla="*/ 10397 h 110"/>
                <a:gd name="T10" fmla="*/ 9086 w 124"/>
                <a:gd name="T11" fmla="*/ 10200 h 110"/>
                <a:gd name="T12" fmla="*/ 6012 w 124"/>
                <a:gd name="T13" fmla="*/ 9990 h 110"/>
                <a:gd name="T14" fmla="*/ 3356 w 124"/>
                <a:gd name="T15" fmla="*/ 10124 h 110"/>
                <a:gd name="T16" fmla="*/ 1203 w 124"/>
                <a:gd name="T17" fmla="*/ 10526 h 110"/>
                <a:gd name="T18" fmla="*/ 0 w 124"/>
                <a:gd name="T19" fmla="*/ 11350 h 110"/>
                <a:gd name="T20" fmla="*/ 546 w 124"/>
                <a:gd name="T21" fmla="*/ 10124 h 110"/>
                <a:gd name="T22" fmla="*/ 1057 w 124"/>
                <a:gd name="T23" fmla="*/ 9184 h 110"/>
                <a:gd name="T24" fmla="*/ 2145 w 124"/>
                <a:gd name="T25" fmla="*/ 8444 h 110"/>
                <a:gd name="T26" fmla="*/ 3356 w 124"/>
                <a:gd name="T27" fmla="*/ 7829 h 110"/>
                <a:gd name="T28" fmla="*/ 4809 w 124"/>
                <a:gd name="T29" fmla="*/ 7428 h 110"/>
                <a:gd name="T30" fmla="*/ 6275 w 124"/>
                <a:gd name="T31" fmla="*/ 7294 h 110"/>
                <a:gd name="T32" fmla="*/ 7875 w 124"/>
                <a:gd name="T33" fmla="*/ 7294 h 110"/>
                <a:gd name="T34" fmla="*/ 9631 w 124"/>
                <a:gd name="T35" fmla="*/ 7632 h 110"/>
                <a:gd name="T36" fmla="*/ 9724 w 124"/>
                <a:gd name="T37" fmla="*/ 7294 h 110"/>
                <a:gd name="T38" fmla="*/ 9328 w 124"/>
                <a:gd name="T39" fmla="*/ 5793 h 110"/>
                <a:gd name="T40" fmla="*/ 8931 w 124"/>
                <a:gd name="T41" fmla="*/ 3922 h 110"/>
                <a:gd name="T42" fmla="*/ 8668 w 124"/>
                <a:gd name="T43" fmla="*/ 3098 h 110"/>
                <a:gd name="T44" fmla="*/ 8428 w 124"/>
                <a:gd name="T45" fmla="*/ 3098 h 110"/>
                <a:gd name="T46" fmla="*/ 8125 w 124"/>
                <a:gd name="T47" fmla="*/ 2970 h 110"/>
                <a:gd name="T48" fmla="*/ 7875 w 124"/>
                <a:gd name="T49" fmla="*/ 2697 h 110"/>
                <a:gd name="T50" fmla="*/ 7635 w 124"/>
                <a:gd name="T51" fmla="*/ 2376 h 110"/>
                <a:gd name="T52" fmla="*/ 7635 w 124"/>
                <a:gd name="T53" fmla="*/ 1954 h 110"/>
                <a:gd name="T54" fmla="*/ 7875 w 124"/>
                <a:gd name="T55" fmla="*/ 1418 h 110"/>
                <a:gd name="T56" fmla="*/ 8817 w 124"/>
                <a:gd name="T57" fmla="*/ 824 h 110"/>
                <a:gd name="T58" fmla="*/ 10291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4246 w 46"/>
                <a:gd name="T1" fmla="*/ 0 h 94"/>
                <a:gd name="T2" fmla="*/ 2717 w 46"/>
                <a:gd name="T3" fmla="*/ 3552 h 94"/>
                <a:gd name="T4" fmla="*/ 2046 w 46"/>
                <a:gd name="T5" fmla="*/ 5818 h 94"/>
                <a:gd name="T6" fmla="*/ 1495 w 46"/>
                <a:gd name="T7" fmla="*/ 7404 h 94"/>
                <a:gd name="T8" fmla="*/ 0 w 46"/>
                <a:gd name="T9" fmla="*/ 8804 h 94"/>
                <a:gd name="T10" fmla="*/ 1644 w 46"/>
                <a:gd name="T11" fmla="*/ 8227 h 94"/>
                <a:gd name="T12" fmla="*/ 3174 w 46"/>
                <a:gd name="T13" fmla="*/ 7478 h 94"/>
                <a:gd name="T14" fmla="*/ 4396 w 46"/>
                <a:gd name="T15" fmla="*/ 6457 h 94"/>
                <a:gd name="T16" fmla="*/ 5471 w 46"/>
                <a:gd name="T17" fmla="*/ 5334 h 94"/>
                <a:gd name="T18" fmla="*/ 6134 w 46"/>
                <a:gd name="T19" fmla="*/ 4110 h 94"/>
                <a:gd name="T20" fmla="*/ 6292 w 46"/>
                <a:gd name="T21" fmla="*/ 2789 h 94"/>
                <a:gd name="T22" fmla="*/ 5720 w 46"/>
                <a:gd name="T23" fmla="*/ 1400 h 94"/>
                <a:gd name="T24" fmla="*/ 4246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773 w 149"/>
                <a:gd name="T3" fmla="*/ 2264 h 704"/>
                <a:gd name="T4" fmla="*/ 2039 w 149"/>
                <a:gd name="T5" fmla="*/ 5231 h 704"/>
                <a:gd name="T6" fmla="*/ 3577 w 149"/>
                <a:gd name="T7" fmla="*/ 8890 h 704"/>
                <a:gd name="T8" fmla="*/ 5230 w 149"/>
                <a:gd name="T9" fmla="*/ 13767 h 704"/>
                <a:gd name="T10" fmla="*/ 7417 w 149"/>
                <a:gd name="T11" fmla="*/ 19704 h 704"/>
                <a:gd name="T12" fmla="*/ 9342 w 149"/>
                <a:gd name="T13" fmla="*/ 26087 h 704"/>
                <a:gd name="T14" fmla="*/ 11228 w 149"/>
                <a:gd name="T15" fmla="*/ 33517 h 704"/>
                <a:gd name="T16" fmla="*/ 12774 w 149"/>
                <a:gd name="T17" fmla="*/ 42053 h 704"/>
                <a:gd name="T18" fmla="*/ 14275 w 149"/>
                <a:gd name="T19" fmla="*/ 51051 h 704"/>
                <a:gd name="T20" fmla="*/ 15340 w 149"/>
                <a:gd name="T21" fmla="*/ 61404 h 704"/>
                <a:gd name="T22" fmla="*/ 15820 w 149"/>
                <a:gd name="T23" fmla="*/ 72911 h 704"/>
                <a:gd name="T24" fmla="*/ 16076 w 149"/>
                <a:gd name="T25" fmla="*/ 84878 h 704"/>
                <a:gd name="T26" fmla="*/ 15340 w 149"/>
                <a:gd name="T27" fmla="*/ 98302 h 704"/>
                <a:gd name="T28" fmla="*/ 13892 w 149"/>
                <a:gd name="T29" fmla="*/ 112458 h 704"/>
                <a:gd name="T30" fmla="*/ 11764 w 149"/>
                <a:gd name="T31" fmla="*/ 127238 h 704"/>
                <a:gd name="T32" fmla="*/ 8572 w 149"/>
                <a:gd name="T33" fmla="*/ 143665 h 704"/>
                <a:gd name="T34" fmla="*/ 4988 w 149"/>
                <a:gd name="T35" fmla="*/ 162219 h 704"/>
                <a:gd name="T36" fmla="*/ 2659 w 149"/>
                <a:gd name="T37" fmla="*/ 179446 h 704"/>
                <a:gd name="T38" fmla="*/ 1266 w 149"/>
                <a:gd name="T39" fmla="*/ 195379 h 704"/>
                <a:gd name="T40" fmla="*/ 773 w 149"/>
                <a:gd name="T41" fmla="*/ 210653 h 704"/>
                <a:gd name="T42" fmla="*/ 773 w 149"/>
                <a:gd name="T43" fmla="*/ 225233 h 704"/>
                <a:gd name="T44" fmla="*/ 1008 w 149"/>
                <a:gd name="T45" fmla="*/ 238553 h 704"/>
                <a:gd name="T46" fmla="*/ 1546 w 149"/>
                <a:gd name="T47" fmla="*/ 250511 h 704"/>
                <a:gd name="T48" fmla="*/ 1794 w 149"/>
                <a:gd name="T49" fmla="*/ 262027 h 704"/>
                <a:gd name="T50" fmla="*/ 5230 w 149"/>
                <a:gd name="T51" fmla="*/ 256091 h 704"/>
                <a:gd name="T52" fmla="*/ 4988 w 149"/>
                <a:gd name="T53" fmla="*/ 253124 h 704"/>
                <a:gd name="T54" fmla="*/ 4605 w 149"/>
                <a:gd name="T55" fmla="*/ 244480 h 704"/>
                <a:gd name="T56" fmla="*/ 4202 w 149"/>
                <a:gd name="T57" fmla="*/ 231509 h 704"/>
                <a:gd name="T58" fmla="*/ 4460 w 149"/>
                <a:gd name="T59" fmla="*/ 214070 h 704"/>
                <a:gd name="T60" fmla="*/ 5230 w 149"/>
                <a:gd name="T61" fmla="*/ 193223 h 704"/>
                <a:gd name="T62" fmla="*/ 7417 w 149"/>
                <a:gd name="T63" fmla="*/ 169400 h 704"/>
                <a:gd name="T64" fmla="*/ 10991 w 149"/>
                <a:gd name="T65" fmla="*/ 143665 h 704"/>
                <a:gd name="T66" fmla="*/ 16461 w 149"/>
                <a:gd name="T67" fmla="*/ 116536 h 704"/>
                <a:gd name="T68" fmla="*/ 18242 w 149"/>
                <a:gd name="T69" fmla="*/ 103918 h 704"/>
                <a:gd name="T70" fmla="*/ 19028 w 149"/>
                <a:gd name="T71" fmla="*/ 87491 h 704"/>
                <a:gd name="T72" fmla="*/ 18387 w 149"/>
                <a:gd name="T73" fmla="*/ 68451 h 704"/>
                <a:gd name="T74" fmla="*/ 16751 w 149"/>
                <a:gd name="T75" fmla="*/ 49898 h 704"/>
                <a:gd name="T76" fmla="*/ 13892 w 149"/>
                <a:gd name="T77" fmla="*/ 31658 h 704"/>
                <a:gd name="T78" fmla="*/ 10353 w 149"/>
                <a:gd name="T79" fmla="*/ 16394 h 704"/>
                <a:gd name="T80" fmla="*/ 5615 w 149"/>
                <a:gd name="T81" fmla="*/ 5231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7871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200" b="1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77872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C1A77-6F58-4F96-B01B-EC4E3CE5F9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DA882-FC00-485E-A748-4C1737FA6C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6507B-84A0-4390-9C8F-3335ACDF46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6D682-0A25-4758-9E92-0C168A7428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4660C-2502-40CF-8074-412A5EA778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18A51-7082-4E78-8775-B09B687AC4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2E06A-938C-4F8F-A28A-ED5E4F834F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83219-441A-44CB-8713-0541BEA1D4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16101-6494-4CB1-9D6E-9FC24A8538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5E188-CCCE-482C-9BF7-DE5A853D18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34722-715A-4BB5-8764-7411014929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C9F85-A545-4F22-9EBC-8986B68D98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02553-731F-4D14-8995-972E0E5ED5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EF5AA-9664-4EBA-9135-82E7C5FEB9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advClick="0" advTm="500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advClick="0" advTm="500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17" Type="http://schemas.openxmlformats.org/officeDocument/2006/relationships/theme" Target="../theme/theme19.xml"/><Relationship Id="rId2" Type="http://schemas.openxmlformats.org/officeDocument/2006/relationships/slideLayout" Target="../slideLayouts/slideLayout218.xml"/><Relationship Id="rId16" Type="http://schemas.openxmlformats.org/officeDocument/2006/relationships/slideLayout" Target="../slideLayouts/slideLayout232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slideLayout" Target="../slideLayouts/slideLayout2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.xml"/><Relationship Id="rId3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50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5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94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93.xml"/><Relationship Id="rId11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91.xml"/><Relationship Id="rId9" Type="http://schemas.openxmlformats.org/officeDocument/2006/relationships/slideLayout" Target="../slideLayouts/slideLayout296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301.xml"/><Relationship Id="rId7" Type="http://schemas.openxmlformats.org/officeDocument/2006/relationships/slideLayout" Target="../slideLayouts/slideLayout305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300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5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7.xml"/><Relationship Id="rId3" Type="http://schemas.openxmlformats.org/officeDocument/2006/relationships/slideLayout" Target="../slideLayouts/slideLayout312.xml"/><Relationship Id="rId7" Type="http://schemas.openxmlformats.org/officeDocument/2006/relationships/slideLayout" Target="../slideLayouts/slideLayout316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11.xml"/><Relationship Id="rId1" Type="http://schemas.openxmlformats.org/officeDocument/2006/relationships/slideLayout" Target="../slideLayouts/slideLayout310.xml"/><Relationship Id="rId6" Type="http://schemas.openxmlformats.org/officeDocument/2006/relationships/slideLayout" Target="../slideLayouts/slideLayout315.xml"/><Relationship Id="rId11" Type="http://schemas.openxmlformats.org/officeDocument/2006/relationships/slideLayout" Target="../slideLayouts/slideLayout320.xml"/><Relationship Id="rId5" Type="http://schemas.openxmlformats.org/officeDocument/2006/relationships/slideLayout" Target="../slideLayouts/slideLayout314.xml"/><Relationship Id="rId10" Type="http://schemas.openxmlformats.org/officeDocument/2006/relationships/slideLayout" Target="../slideLayouts/slideLayout319.xml"/><Relationship Id="rId4" Type="http://schemas.openxmlformats.org/officeDocument/2006/relationships/slideLayout" Target="../slideLayouts/slideLayout313.xml"/><Relationship Id="rId9" Type="http://schemas.openxmlformats.org/officeDocument/2006/relationships/slideLayout" Target="../slideLayouts/slideLayout318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8.xml"/><Relationship Id="rId3" Type="http://schemas.openxmlformats.org/officeDocument/2006/relationships/slideLayout" Target="../slideLayouts/slideLayout323.xml"/><Relationship Id="rId7" Type="http://schemas.openxmlformats.org/officeDocument/2006/relationships/slideLayout" Target="../slideLayouts/slideLayout327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22.xml"/><Relationship Id="rId1" Type="http://schemas.openxmlformats.org/officeDocument/2006/relationships/slideLayout" Target="../slideLayouts/slideLayout321.xml"/><Relationship Id="rId6" Type="http://schemas.openxmlformats.org/officeDocument/2006/relationships/slideLayout" Target="../slideLayouts/slideLayout326.xml"/><Relationship Id="rId11" Type="http://schemas.openxmlformats.org/officeDocument/2006/relationships/slideLayout" Target="../slideLayouts/slideLayout331.xml"/><Relationship Id="rId5" Type="http://schemas.openxmlformats.org/officeDocument/2006/relationships/slideLayout" Target="../slideLayouts/slideLayout325.xml"/><Relationship Id="rId10" Type="http://schemas.openxmlformats.org/officeDocument/2006/relationships/slideLayout" Target="../slideLayouts/slideLayout330.xml"/><Relationship Id="rId4" Type="http://schemas.openxmlformats.org/officeDocument/2006/relationships/slideLayout" Target="../slideLayouts/slideLayout324.xml"/><Relationship Id="rId9" Type="http://schemas.openxmlformats.org/officeDocument/2006/relationships/slideLayout" Target="../slideLayouts/slideLayout329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9.xml"/><Relationship Id="rId3" Type="http://schemas.openxmlformats.org/officeDocument/2006/relationships/slideLayout" Target="../slideLayouts/slideLayout334.xml"/><Relationship Id="rId7" Type="http://schemas.openxmlformats.org/officeDocument/2006/relationships/slideLayout" Target="../slideLayouts/slideLayout338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33.xml"/><Relationship Id="rId1" Type="http://schemas.openxmlformats.org/officeDocument/2006/relationships/slideLayout" Target="../slideLayouts/slideLayout332.xml"/><Relationship Id="rId6" Type="http://schemas.openxmlformats.org/officeDocument/2006/relationships/slideLayout" Target="../slideLayouts/slideLayout337.xml"/><Relationship Id="rId11" Type="http://schemas.openxmlformats.org/officeDocument/2006/relationships/slideLayout" Target="../slideLayouts/slideLayout342.xml"/><Relationship Id="rId5" Type="http://schemas.openxmlformats.org/officeDocument/2006/relationships/slideLayout" Target="../slideLayouts/slideLayout336.xml"/><Relationship Id="rId10" Type="http://schemas.openxmlformats.org/officeDocument/2006/relationships/slideLayout" Target="../slideLayouts/slideLayout341.xml"/><Relationship Id="rId4" Type="http://schemas.openxmlformats.org/officeDocument/2006/relationships/slideLayout" Target="../slideLayouts/slideLayout335.xml"/><Relationship Id="rId9" Type="http://schemas.openxmlformats.org/officeDocument/2006/relationships/slideLayout" Target="../slideLayouts/slideLayout3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0.xml"/><Relationship Id="rId3" Type="http://schemas.openxmlformats.org/officeDocument/2006/relationships/slideLayout" Target="../slideLayouts/slideLayout345.xml"/><Relationship Id="rId7" Type="http://schemas.openxmlformats.org/officeDocument/2006/relationships/slideLayout" Target="../slideLayouts/slideLayout349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44.xml"/><Relationship Id="rId1" Type="http://schemas.openxmlformats.org/officeDocument/2006/relationships/slideLayout" Target="../slideLayouts/slideLayout343.xml"/><Relationship Id="rId6" Type="http://schemas.openxmlformats.org/officeDocument/2006/relationships/slideLayout" Target="../slideLayouts/slideLayout348.xml"/><Relationship Id="rId11" Type="http://schemas.openxmlformats.org/officeDocument/2006/relationships/slideLayout" Target="../slideLayouts/slideLayout353.xml"/><Relationship Id="rId5" Type="http://schemas.openxmlformats.org/officeDocument/2006/relationships/slideLayout" Target="../slideLayouts/slideLayout347.xml"/><Relationship Id="rId10" Type="http://schemas.openxmlformats.org/officeDocument/2006/relationships/slideLayout" Target="../slideLayouts/slideLayout352.xml"/><Relationship Id="rId4" Type="http://schemas.openxmlformats.org/officeDocument/2006/relationships/slideLayout" Target="../slideLayouts/slideLayout346.xml"/><Relationship Id="rId9" Type="http://schemas.openxmlformats.org/officeDocument/2006/relationships/slideLayout" Target="../slideLayouts/slideLayout351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1.xml"/><Relationship Id="rId3" Type="http://schemas.openxmlformats.org/officeDocument/2006/relationships/slideLayout" Target="../slideLayouts/slideLayout356.xml"/><Relationship Id="rId7" Type="http://schemas.openxmlformats.org/officeDocument/2006/relationships/slideLayout" Target="../slideLayouts/slideLayout360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55.xml"/><Relationship Id="rId1" Type="http://schemas.openxmlformats.org/officeDocument/2006/relationships/slideLayout" Target="../slideLayouts/slideLayout354.xml"/><Relationship Id="rId6" Type="http://schemas.openxmlformats.org/officeDocument/2006/relationships/slideLayout" Target="../slideLayouts/slideLayout359.xml"/><Relationship Id="rId11" Type="http://schemas.openxmlformats.org/officeDocument/2006/relationships/slideLayout" Target="../slideLayouts/slideLayout364.xml"/><Relationship Id="rId5" Type="http://schemas.openxmlformats.org/officeDocument/2006/relationships/slideLayout" Target="../slideLayouts/slideLayout358.xml"/><Relationship Id="rId10" Type="http://schemas.openxmlformats.org/officeDocument/2006/relationships/slideLayout" Target="../slideLayouts/slideLayout363.xml"/><Relationship Id="rId4" Type="http://schemas.openxmlformats.org/officeDocument/2006/relationships/slideLayout" Target="../slideLayouts/slideLayout357.xml"/><Relationship Id="rId9" Type="http://schemas.openxmlformats.org/officeDocument/2006/relationships/slideLayout" Target="../slideLayouts/slideLayout362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2.xml"/><Relationship Id="rId3" Type="http://schemas.openxmlformats.org/officeDocument/2006/relationships/slideLayout" Target="../slideLayouts/slideLayout367.xml"/><Relationship Id="rId7" Type="http://schemas.openxmlformats.org/officeDocument/2006/relationships/slideLayout" Target="../slideLayouts/slideLayout371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66.xml"/><Relationship Id="rId1" Type="http://schemas.openxmlformats.org/officeDocument/2006/relationships/slideLayout" Target="../slideLayouts/slideLayout365.xml"/><Relationship Id="rId6" Type="http://schemas.openxmlformats.org/officeDocument/2006/relationships/slideLayout" Target="../slideLayouts/slideLayout370.xml"/><Relationship Id="rId11" Type="http://schemas.openxmlformats.org/officeDocument/2006/relationships/slideLayout" Target="../slideLayouts/slideLayout375.xml"/><Relationship Id="rId5" Type="http://schemas.openxmlformats.org/officeDocument/2006/relationships/slideLayout" Target="../slideLayouts/slideLayout369.xml"/><Relationship Id="rId10" Type="http://schemas.openxmlformats.org/officeDocument/2006/relationships/slideLayout" Target="../slideLayouts/slideLayout374.xml"/><Relationship Id="rId4" Type="http://schemas.openxmlformats.org/officeDocument/2006/relationships/slideLayout" Target="../slideLayouts/slideLayout368.xml"/><Relationship Id="rId9" Type="http://schemas.openxmlformats.org/officeDocument/2006/relationships/slideLayout" Target="../slideLayouts/slideLayout373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3.xml"/><Relationship Id="rId3" Type="http://schemas.openxmlformats.org/officeDocument/2006/relationships/slideLayout" Target="../slideLayouts/slideLayout378.xml"/><Relationship Id="rId7" Type="http://schemas.openxmlformats.org/officeDocument/2006/relationships/slideLayout" Target="../slideLayouts/slideLayout382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77.xml"/><Relationship Id="rId1" Type="http://schemas.openxmlformats.org/officeDocument/2006/relationships/slideLayout" Target="../slideLayouts/slideLayout376.xml"/><Relationship Id="rId6" Type="http://schemas.openxmlformats.org/officeDocument/2006/relationships/slideLayout" Target="../slideLayouts/slideLayout381.xml"/><Relationship Id="rId11" Type="http://schemas.openxmlformats.org/officeDocument/2006/relationships/slideLayout" Target="../slideLayouts/slideLayout386.xml"/><Relationship Id="rId5" Type="http://schemas.openxmlformats.org/officeDocument/2006/relationships/slideLayout" Target="../slideLayouts/slideLayout380.xml"/><Relationship Id="rId10" Type="http://schemas.openxmlformats.org/officeDocument/2006/relationships/slideLayout" Target="../slideLayouts/slideLayout385.xml"/><Relationship Id="rId4" Type="http://schemas.openxmlformats.org/officeDocument/2006/relationships/slideLayout" Target="../slideLayouts/slideLayout379.xml"/><Relationship Id="rId9" Type="http://schemas.openxmlformats.org/officeDocument/2006/relationships/slideLayout" Target="../slideLayouts/slideLayout384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4.xml"/><Relationship Id="rId3" Type="http://schemas.openxmlformats.org/officeDocument/2006/relationships/slideLayout" Target="../slideLayouts/slideLayout389.xml"/><Relationship Id="rId7" Type="http://schemas.openxmlformats.org/officeDocument/2006/relationships/slideLayout" Target="../slideLayouts/slideLayout393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88.xml"/><Relationship Id="rId1" Type="http://schemas.openxmlformats.org/officeDocument/2006/relationships/slideLayout" Target="../slideLayouts/slideLayout387.xml"/><Relationship Id="rId6" Type="http://schemas.openxmlformats.org/officeDocument/2006/relationships/slideLayout" Target="../slideLayouts/slideLayout392.xml"/><Relationship Id="rId11" Type="http://schemas.openxmlformats.org/officeDocument/2006/relationships/slideLayout" Target="../slideLayouts/slideLayout397.xml"/><Relationship Id="rId5" Type="http://schemas.openxmlformats.org/officeDocument/2006/relationships/slideLayout" Target="../slideLayouts/slideLayout391.xml"/><Relationship Id="rId10" Type="http://schemas.openxmlformats.org/officeDocument/2006/relationships/slideLayout" Target="../slideLayouts/slideLayout396.xml"/><Relationship Id="rId4" Type="http://schemas.openxmlformats.org/officeDocument/2006/relationships/slideLayout" Target="../slideLayouts/slideLayout390.xml"/><Relationship Id="rId9" Type="http://schemas.openxmlformats.org/officeDocument/2006/relationships/slideLayout" Target="../slideLayouts/slideLayout395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5.xml"/><Relationship Id="rId13" Type="http://schemas.openxmlformats.org/officeDocument/2006/relationships/slideLayout" Target="../slideLayouts/slideLayout410.xml"/><Relationship Id="rId3" Type="http://schemas.openxmlformats.org/officeDocument/2006/relationships/slideLayout" Target="../slideLayouts/slideLayout400.xml"/><Relationship Id="rId7" Type="http://schemas.openxmlformats.org/officeDocument/2006/relationships/slideLayout" Target="../slideLayouts/slideLayout404.xml"/><Relationship Id="rId12" Type="http://schemas.openxmlformats.org/officeDocument/2006/relationships/slideLayout" Target="../slideLayouts/slideLayout409.xml"/><Relationship Id="rId17" Type="http://schemas.openxmlformats.org/officeDocument/2006/relationships/theme" Target="../theme/theme35.xml"/><Relationship Id="rId2" Type="http://schemas.openxmlformats.org/officeDocument/2006/relationships/slideLayout" Target="../slideLayouts/slideLayout399.xml"/><Relationship Id="rId16" Type="http://schemas.openxmlformats.org/officeDocument/2006/relationships/slideLayout" Target="../slideLayouts/slideLayout413.xml"/><Relationship Id="rId1" Type="http://schemas.openxmlformats.org/officeDocument/2006/relationships/slideLayout" Target="../slideLayouts/slideLayout398.xml"/><Relationship Id="rId6" Type="http://schemas.openxmlformats.org/officeDocument/2006/relationships/slideLayout" Target="../slideLayouts/slideLayout403.xml"/><Relationship Id="rId11" Type="http://schemas.openxmlformats.org/officeDocument/2006/relationships/slideLayout" Target="../slideLayouts/slideLayout408.xml"/><Relationship Id="rId5" Type="http://schemas.openxmlformats.org/officeDocument/2006/relationships/slideLayout" Target="../slideLayouts/slideLayout402.xml"/><Relationship Id="rId1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07.xml"/><Relationship Id="rId4" Type="http://schemas.openxmlformats.org/officeDocument/2006/relationships/slideLayout" Target="../slideLayouts/slideLayout401.xml"/><Relationship Id="rId9" Type="http://schemas.openxmlformats.org/officeDocument/2006/relationships/slideLayout" Target="../slideLayouts/slideLayout406.xml"/><Relationship Id="rId14" Type="http://schemas.openxmlformats.org/officeDocument/2006/relationships/slideLayout" Target="../slideLayouts/slideLayout411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1.xml"/><Relationship Id="rId3" Type="http://schemas.openxmlformats.org/officeDocument/2006/relationships/slideLayout" Target="../slideLayouts/slideLayout416.xml"/><Relationship Id="rId7" Type="http://schemas.openxmlformats.org/officeDocument/2006/relationships/slideLayout" Target="../slideLayouts/slideLayout420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415.xml"/><Relationship Id="rId1" Type="http://schemas.openxmlformats.org/officeDocument/2006/relationships/slideLayout" Target="../slideLayouts/slideLayout414.xml"/><Relationship Id="rId6" Type="http://schemas.openxmlformats.org/officeDocument/2006/relationships/slideLayout" Target="../slideLayouts/slideLayout419.xml"/><Relationship Id="rId11" Type="http://schemas.openxmlformats.org/officeDocument/2006/relationships/slideLayout" Target="../slideLayouts/slideLayout424.xml"/><Relationship Id="rId5" Type="http://schemas.openxmlformats.org/officeDocument/2006/relationships/slideLayout" Target="../slideLayouts/slideLayout418.xml"/><Relationship Id="rId10" Type="http://schemas.openxmlformats.org/officeDocument/2006/relationships/slideLayout" Target="../slideLayouts/slideLayout423.xml"/><Relationship Id="rId4" Type="http://schemas.openxmlformats.org/officeDocument/2006/relationships/slideLayout" Target="../slideLayouts/slideLayout417.xml"/><Relationship Id="rId9" Type="http://schemas.openxmlformats.org/officeDocument/2006/relationships/slideLayout" Target="../slideLayouts/slideLayout422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2.xml"/><Relationship Id="rId3" Type="http://schemas.openxmlformats.org/officeDocument/2006/relationships/slideLayout" Target="../slideLayouts/slideLayout427.xml"/><Relationship Id="rId7" Type="http://schemas.openxmlformats.org/officeDocument/2006/relationships/slideLayout" Target="../slideLayouts/slideLayout431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426.xml"/><Relationship Id="rId1" Type="http://schemas.openxmlformats.org/officeDocument/2006/relationships/slideLayout" Target="../slideLayouts/slideLayout425.xml"/><Relationship Id="rId6" Type="http://schemas.openxmlformats.org/officeDocument/2006/relationships/slideLayout" Target="../slideLayouts/slideLayout430.xml"/><Relationship Id="rId11" Type="http://schemas.openxmlformats.org/officeDocument/2006/relationships/slideLayout" Target="../slideLayouts/slideLayout435.xml"/><Relationship Id="rId5" Type="http://schemas.openxmlformats.org/officeDocument/2006/relationships/slideLayout" Target="../slideLayouts/slideLayout429.xml"/><Relationship Id="rId10" Type="http://schemas.openxmlformats.org/officeDocument/2006/relationships/slideLayout" Target="../slideLayouts/slideLayout434.xml"/><Relationship Id="rId4" Type="http://schemas.openxmlformats.org/officeDocument/2006/relationships/slideLayout" Target="../slideLayouts/slideLayout428.xml"/><Relationship Id="rId9" Type="http://schemas.openxmlformats.org/officeDocument/2006/relationships/slideLayout" Target="../slideLayouts/slideLayout4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ransition advClick="0" advTm="500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ransition advClick="0" advTm="500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 advClick="0" advTm="500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3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342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</p:sldLayoutIdLst>
  <p:transition advClick="0" advTm="500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3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88753-62C7-46FB-AF5E-32A2A4065FD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1D6FE0F-A95A-40DF-9293-D0E7BA9020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342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</p:sldLayoutIdLst>
  <p:transition advClick="0" advTm="500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8B64A-D1EE-4326-B6C1-9A6805AB46DB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74F8A-349F-4ADC-BC0B-F9A3F0AC75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6147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ransition advClick="0" advTm="5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9093D10A-A6C6-478D-9A5A-30F3B54079E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ransition advClick="0" advTm="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DF8FD-3672-4704-804C-504B66F50A79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0B876-A652-4676-995D-8CD655352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ransition advClick="0" advTm="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9C28D2F7-850A-4B01-8A85-B07D28007F1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ransition advClick="0" advTm="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3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672E8-611F-41B6-890D-FBEF5FC6806C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43AC4F7-9AA8-448D-BD4D-EDEBDB5285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2151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</p:sldLayoutIdLst>
  <p:transition advClick="0" advTm="500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3379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79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79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79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79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0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1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1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81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3813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3814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3815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33816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33817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071937AF-DFDD-47FF-9D99-6F62A01B3792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5000"/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DF6C5ED-19AD-471E-B7FD-21534D4299B2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BC5B63-FFDC-4B2C-B55C-21FEC695CA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ransition advClick="0" advTm="500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ransition advClick="0" advTm="5000"/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93785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ransition advClick="0" advTm="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modificar el estilo de texto del patrón</a:t>
            </a:r>
          </a:p>
          <a:p>
            <a:pPr lvl="1"/>
            <a:r>
              <a:rPr lang="es-ES" altLang="ru-RU" smtClean="0"/>
              <a:t>Segundo nivel</a:t>
            </a:r>
          </a:p>
          <a:p>
            <a:pPr lvl="2"/>
            <a:r>
              <a:rPr lang="es-ES" altLang="ru-RU" smtClean="0"/>
              <a:t>Tercer nivel</a:t>
            </a:r>
          </a:p>
          <a:p>
            <a:pPr lvl="3"/>
            <a:r>
              <a:rPr lang="es-ES" altLang="ru-RU" smtClean="0"/>
              <a:t>Cuarto nivel</a:t>
            </a:r>
          </a:p>
          <a:p>
            <a:pPr lvl="4"/>
            <a:r>
              <a:rPr lang="es-ES" altLang="ru-RU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37604EB-01C3-47FD-AB99-2D8AFB2206B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ransition advClick="0" advTm="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transition advClick="0" advTm="500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82A3950A-636D-4CA9-96CC-1093A20A81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</p:sldLayoutIdLst>
  <p:transition advClick="0" advTm="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20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uk-UA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AC259-EBD3-4477-8ED1-9C4E8D32F78F}" type="datetimeFigureOut">
              <a:rPr lang="uk-UA" smtClean="0"/>
              <a:pPr/>
              <a:t>07.02.2017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9910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p:transition advClick="0" advTm="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C4D09A-96C8-443B-8F87-284A5B8A73A0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A340238-636E-4823-A7B4-AD8FE92C99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</p:sldLayoutIdLst>
  <p:transition advClick="0" advTm="5000"/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</p:sldLayoutIdLst>
  <p:transition advClick="0" advTm="500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6024D0A7-04D7-4587-97D6-C8A6287F48A4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8FDBF78A-E46A-4D6D-ABE9-22EAFA562E5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</p:sldLayoutIdLst>
  <p:transition advClick="0" advTm="500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2056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ru-RU" sz="2400" smtClean="0">
                <a:latin typeface="Times New Roman" panose="02020603050405020304" pitchFamily="18" charset="0"/>
              </a:endParaRPr>
            </a:p>
          </p:txBody>
        </p:sp>
        <p:sp>
          <p:nvSpPr>
            <p:cNvPr id="1033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T0" fmla="*/ 0 w 7000"/>
                <a:gd name="T1" fmla="*/ 0 h 1000"/>
                <a:gd name="T2" fmla="*/ 20611 w 7000"/>
                <a:gd name="T3" fmla="*/ 0 h 1000"/>
                <a:gd name="T4" fmla="*/ 22196 w 7000"/>
                <a:gd name="T5" fmla="*/ 227 h 1000"/>
                <a:gd name="T6" fmla="*/ 20611 w 7000"/>
                <a:gd name="T7" fmla="*/ 453 h 1000"/>
                <a:gd name="T8" fmla="*/ 0 w 7000"/>
                <a:gd name="T9" fmla="*/ 453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00"/>
                <a:gd name="T16" fmla="*/ 0 h 1000"/>
                <a:gd name="T17" fmla="*/ 3500 w 7000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00" h="1000">
                  <a:moveTo>
                    <a:pt x="0" y="0"/>
                  </a:moveTo>
                  <a:lnTo>
                    <a:pt x="6500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4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452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088B264-3BC9-4A9B-A328-D547CECB6519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6452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fld id="{9172AF91-2F8B-451B-9901-CE35C35D18CD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 advTm="5000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</p:sldLayoutIdLst>
  <p:transition advClick="0" advTm="500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26627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7 w 2123"/>
                <a:gd name="T1" fmla="*/ 986 h 1696"/>
                <a:gd name="T2" fmla="*/ 541 w 2123"/>
                <a:gd name="T3" fmla="*/ 646 h 1696"/>
                <a:gd name="T4" fmla="*/ 667 w 2123"/>
                <a:gd name="T5" fmla="*/ 374 h 1696"/>
                <a:gd name="T6" fmla="*/ 922 w 2123"/>
                <a:gd name="T7" fmla="*/ 555 h 1696"/>
                <a:gd name="T8" fmla="*/ 1208 w 2123"/>
                <a:gd name="T9" fmla="*/ 822 h 1696"/>
                <a:gd name="T10" fmla="*/ 1475 w 2123"/>
                <a:gd name="T11" fmla="*/ 1049 h 1696"/>
                <a:gd name="T12" fmla="*/ 1791 w 2123"/>
                <a:gd name="T13" fmla="*/ 1286 h 1696"/>
                <a:gd name="T14" fmla="*/ 1873 w 2123"/>
                <a:gd name="T15" fmla="*/ 1337 h 1696"/>
                <a:gd name="T16" fmla="*/ 1826 w 2123"/>
                <a:gd name="T17" fmla="*/ 1281 h 1696"/>
                <a:gd name="T18" fmla="*/ 1404 w 2123"/>
                <a:gd name="T19" fmla="*/ 947 h 1696"/>
                <a:gd name="T20" fmla="*/ 1082 w 2123"/>
                <a:gd name="T21" fmla="*/ 646 h 1696"/>
                <a:gd name="T22" fmla="*/ 719 w 2123"/>
                <a:gd name="T23" fmla="*/ 311 h 1696"/>
                <a:gd name="T24" fmla="*/ 994 w 2123"/>
                <a:gd name="T25" fmla="*/ 294 h 1696"/>
                <a:gd name="T26" fmla="*/ 1279 w 2123"/>
                <a:gd name="T27" fmla="*/ 300 h 1696"/>
                <a:gd name="T28" fmla="*/ 1606 w 2123"/>
                <a:gd name="T29" fmla="*/ 254 h 1696"/>
                <a:gd name="T30" fmla="*/ 2112 w 2123"/>
                <a:gd name="T31" fmla="*/ 186 h 1696"/>
                <a:gd name="T32" fmla="*/ 2064 w 2123"/>
                <a:gd name="T33" fmla="*/ 164 h 1696"/>
                <a:gd name="T34" fmla="*/ 1535 w 2123"/>
                <a:gd name="T35" fmla="*/ 243 h 1696"/>
                <a:gd name="T36" fmla="*/ 1202 w 2123"/>
                <a:gd name="T37" fmla="*/ 260 h 1696"/>
                <a:gd name="T38" fmla="*/ 755 w 2123"/>
                <a:gd name="T39" fmla="*/ 243 h 1696"/>
                <a:gd name="T40" fmla="*/ 815 w 2123"/>
                <a:gd name="T41" fmla="*/ 215 h 1696"/>
                <a:gd name="T42" fmla="*/ 1136 w 2123"/>
                <a:gd name="T43" fmla="*/ 0 h 1696"/>
                <a:gd name="T44" fmla="*/ 1082 w 2123"/>
                <a:gd name="T45" fmla="*/ 28 h 1696"/>
                <a:gd name="T46" fmla="*/ 1005 w 2123"/>
                <a:gd name="T47" fmla="*/ 79 h 1696"/>
                <a:gd name="T48" fmla="*/ 851 w 2123"/>
                <a:gd name="T49" fmla="*/ 181 h 1696"/>
                <a:gd name="T50" fmla="*/ 667 w 2123"/>
                <a:gd name="T51" fmla="*/ 266 h 1696"/>
                <a:gd name="T52" fmla="*/ 631 w 2123"/>
                <a:gd name="T53" fmla="*/ 340 h 1696"/>
                <a:gd name="T54" fmla="*/ 303 w 2123"/>
                <a:gd name="T55" fmla="*/ 555 h 1696"/>
                <a:gd name="T56" fmla="*/ 0 w 2123"/>
                <a:gd name="T57" fmla="*/ 686 h 1696"/>
                <a:gd name="T58" fmla="*/ 0 w 2123"/>
                <a:gd name="T59" fmla="*/ 691 h 1696"/>
                <a:gd name="T60" fmla="*/ 0 w 2123"/>
                <a:gd name="T61" fmla="*/ 725 h 1696"/>
                <a:gd name="T62" fmla="*/ 297 w 2123"/>
                <a:gd name="T63" fmla="*/ 601 h 1696"/>
                <a:gd name="T64" fmla="*/ 589 w 2123"/>
                <a:gd name="T65" fmla="*/ 408 h 1696"/>
                <a:gd name="T66" fmla="*/ 505 w 2123"/>
                <a:gd name="T67" fmla="*/ 635 h 1696"/>
                <a:gd name="T68" fmla="*/ 523 w 2123"/>
                <a:gd name="T69" fmla="*/ 941 h 1696"/>
                <a:gd name="T70" fmla="*/ 458 w 2123"/>
                <a:gd name="T71" fmla="*/ 1105 h 1696"/>
                <a:gd name="T72" fmla="*/ 327 w 2123"/>
                <a:gd name="T73" fmla="*/ 1400 h 1696"/>
                <a:gd name="T74" fmla="*/ 321 w 2123"/>
                <a:gd name="T75" fmla="*/ 1604 h 1696"/>
                <a:gd name="T76" fmla="*/ 327 w 2123"/>
                <a:gd name="T77" fmla="*/ 1604 h 1696"/>
                <a:gd name="T78" fmla="*/ 345 w 2123"/>
                <a:gd name="T79" fmla="*/ 1468 h 1696"/>
                <a:gd name="T80" fmla="*/ 577 w 2123"/>
                <a:gd name="T81" fmla="*/ 986 h 1696"/>
                <a:gd name="T82" fmla="*/ 577 w 2123"/>
                <a:gd name="T83" fmla="*/ 986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4 w 969"/>
                <a:gd name="T1" fmla="*/ 1189 h 1192"/>
                <a:gd name="T2" fmla="*/ 492 w 969"/>
                <a:gd name="T3" fmla="*/ 1195 h 1192"/>
                <a:gd name="T4" fmla="*/ 582 w 969"/>
                <a:gd name="T5" fmla="*/ 1153 h 1192"/>
                <a:gd name="T6" fmla="*/ 816 w 969"/>
                <a:gd name="T7" fmla="*/ 1088 h 1192"/>
                <a:gd name="T8" fmla="*/ 937 w 969"/>
                <a:gd name="T9" fmla="*/ 1058 h 1192"/>
                <a:gd name="T10" fmla="*/ 762 w 969"/>
                <a:gd name="T11" fmla="*/ 991 h 1192"/>
                <a:gd name="T12" fmla="*/ 558 w 969"/>
                <a:gd name="T13" fmla="*/ 955 h 1192"/>
                <a:gd name="T14" fmla="*/ 198 w 969"/>
                <a:gd name="T15" fmla="*/ 973 h 1192"/>
                <a:gd name="T16" fmla="*/ 300 w 969"/>
                <a:gd name="T17" fmla="*/ 895 h 1192"/>
                <a:gd name="T18" fmla="*/ 498 w 969"/>
                <a:gd name="T19" fmla="*/ 805 h 1192"/>
                <a:gd name="T20" fmla="*/ 697 w 969"/>
                <a:gd name="T21" fmla="*/ 673 h 1192"/>
                <a:gd name="T22" fmla="*/ 703 w 969"/>
                <a:gd name="T23" fmla="*/ 673 h 1192"/>
                <a:gd name="T24" fmla="*/ 715 w 969"/>
                <a:gd name="T25" fmla="*/ 667 h 1192"/>
                <a:gd name="T26" fmla="*/ 756 w 969"/>
                <a:gd name="T27" fmla="*/ 649 h 1192"/>
                <a:gd name="T28" fmla="*/ 780 w 969"/>
                <a:gd name="T29" fmla="*/ 643 h 1192"/>
                <a:gd name="T30" fmla="*/ 792 w 969"/>
                <a:gd name="T31" fmla="*/ 631 h 1192"/>
                <a:gd name="T32" fmla="*/ 798 w 969"/>
                <a:gd name="T33" fmla="*/ 619 h 1192"/>
                <a:gd name="T34" fmla="*/ 792 w 969"/>
                <a:gd name="T35" fmla="*/ 613 h 1192"/>
                <a:gd name="T36" fmla="*/ 786 w 969"/>
                <a:gd name="T37" fmla="*/ 601 h 1192"/>
                <a:gd name="T38" fmla="*/ 786 w 969"/>
                <a:gd name="T39" fmla="*/ 576 h 1192"/>
                <a:gd name="T40" fmla="*/ 798 w 969"/>
                <a:gd name="T41" fmla="*/ 546 h 1192"/>
                <a:gd name="T42" fmla="*/ 810 w 969"/>
                <a:gd name="T43" fmla="*/ 516 h 1192"/>
                <a:gd name="T44" fmla="*/ 828 w 969"/>
                <a:gd name="T45" fmla="*/ 486 h 1192"/>
                <a:gd name="T46" fmla="*/ 840 w 969"/>
                <a:gd name="T47" fmla="*/ 456 h 1192"/>
                <a:gd name="T48" fmla="*/ 846 w 969"/>
                <a:gd name="T49" fmla="*/ 438 h 1192"/>
                <a:gd name="T50" fmla="*/ 853 w 969"/>
                <a:gd name="T51" fmla="*/ 432 h 1192"/>
                <a:gd name="T52" fmla="*/ 853 w 969"/>
                <a:gd name="T53" fmla="*/ 348 h 1192"/>
                <a:gd name="T54" fmla="*/ 853 w 969"/>
                <a:gd name="T55" fmla="*/ 342 h 1192"/>
                <a:gd name="T56" fmla="*/ 859 w 969"/>
                <a:gd name="T57" fmla="*/ 336 h 1192"/>
                <a:gd name="T58" fmla="*/ 877 w 969"/>
                <a:gd name="T59" fmla="*/ 306 h 1192"/>
                <a:gd name="T60" fmla="*/ 889 w 969"/>
                <a:gd name="T61" fmla="*/ 270 h 1192"/>
                <a:gd name="T62" fmla="*/ 901 w 969"/>
                <a:gd name="T63" fmla="*/ 240 h 1192"/>
                <a:gd name="T64" fmla="*/ 907 w 969"/>
                <a:gd name="T65" fmla="*/ 228 h 1192"/>
                <a:gd name="T66" fmla="*/ 913 w 969"/>
                <a:gd name="T67" fmla="*/ 216 h 1192"/>
                <a:gd name="T68" fmla="*/ 931 w 969"/>
                <a:gd name="T69" fmla="*/ 173 h 1192"/>
                <a:gd name="T70" fmla="*/ 949 w 969"/>
                <a:gd name="T71" fmla="*/ 137 h 1192"/>
                <a:gd name="T72" fmla="*/ 955 w 969"/>
                <a:gd name="T73" fmla="*/ 125 h 1192"/>
                <a:gd name="T74" fmla="*/ 955 w 969"/>
                <a:gd name="T75" fmla="*/ 119 h 1192"/>
                <a:gd name="T76" fmla="*/ 973 w 969"/>
                <a:gd name="T77" fmla="*/ 0 h 1192"/>
                <a:gd name="T78" fmla="*/ 949 w 969"/>
                <a:gd name="T79" fmla="*/ 47 h 1192"/>
                <a:gd name="T80" fmla="*/ 786 w 969"/>
                <a:gd name="T81" fmla="*/ 113 h 1192"/>
                <a:gd name="T82" fmla="*/ 709 w 969"/>
                <a:gd name="T83" fmla="*/ 161 h 1192"/>
                <a:gd name="T84" fmla="*/ 462 w 969"/>
                <a:gd name="T85" fmla="*/ 234 h 1192"/>
                <a:gd name="T86" fmla="*/ 282 w 969"/>
                <a:gd name="T87" fmla="*/ 288 h 1192"/>
                <a:gd name="T88" fmla="*/ 174 w 969"/>
                <a:gd name="T89" fmla="*/ 294 h 1192"/>
                <a:gd name="T90" fmla="*/ 12 w 969"/>
                <a:gd name="T91" fmla="*/ 486 h 1192"/>
                <a:gd name="T92" fmla="*/ 0 w 969"/>
                <a:gd name="T93" fmla="*/ 510 h 1192"/>
                <a:gd name="T94" fmla="*/ 0 w 969"/>
                <a:gd name="T95" fmla="*/ 1189 h 1192"/>
                <a:gd name="T96" fmla="*/ 96 w 969"/>
                <a:gd name="T97" fmla="*/ 1183 h 1192"/>
                <a:gd name="T98" fmla="*/ 324 w 969"/>
                <a:gd name="T99" fmla="*/ 1189 h 1192"/>
                <a:gd name="T100" fmla="*/ 324 w 969"/>
                <a:gd name="T101" fmla="*/ 1189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6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8 w 2176"/>
                <a:gd name="T1" fmla="*/ 769 h 1505"/>
                <a:gd name="T2" fmla="*/ 1195 w 2176"/>
                <a:gd name="T3" fmla="*/ 1237 h 1505"/>
                <a:gd name="T4" fmla="*/ 960 w 2176"/>
                <a:gd name="T5" fmla="*/ 1195 h 1505"/>
                <a:gd name="T6" fmla="*/ 726 w 2176"/>
                <a:gd name="T7" fmla="*/ 1129 h 1505"/>
                <a:gd name="T8" fmla="*/ 444 w 2176"/>
                <a:gd name="T9" fmla="*/ 1111 h 1505"/>
                <a:gd name="T10" fmla="*/ 0 w 2176"/>
                <a:gd name="T11" fmla="*/ 1081 h 1505"/>
                <a:gd name="T12" fmla="*/ 30 w 2176"/>
                <a:gd name="T13" fmla="*/ 1117 h 1505"/>
                <a:gd name="T14" fmla="*/ 498 w 2176"/>
                <a:gd name="T15" fmla="*/ 1135 h 1505"/>
                <a:gd name="T16" fmla="*/ 780 w 2176"/>
                <a:gd name="T17" fmla="*/ 1189 h 1505"/>
                <a:gd name="T18" fmla="*/ 1135 w 2176"/>
                <a:gd name="T19" fmla="*/ 1304 h 1505"/>
                <a:gd name="T20" fmla="*/ 1074 w 2176"/>
                <a:gd name="T21" fmla="*/ 1322 h 1505"/>
                <a:gd name="T22" fmla="*/ 714 w 2176"/>
                <a:gd name="T23" fmla="*/ 1508 h 1505"/>
                <a:gd name="T24" fmla="*/ 768 w 2176"/>
                <a:gd name="T25" fmla="*/ 1484 h 1505"/>
                <a:gd name="T26" fmla="*/ 865 w 2176"/>
                <a:gd name="T27" fmla="*/ 1442 h 1505"/>
                <a:gd name="T28" fmla="*/ 1026 w 2176"/>
                <a:gd name="T29" fmla="*/ 1358 h 1505"/>
                <a:gd name="T30" fmla="*/ 1219 w 2176"/>
                <a:gd name="T31" fmla="*/ 1298 h 1505"/>
                <a:gd name="T32" fmla="*/ 1272 w 2176"/>
                <a:gd name="T33" fmla="*/ 1225 h 1505"/>
                <a:gd name="T34" fmla="*/ 1639 w 2176"/>
                <a:gd name="T35" fmla="*/ 1045 h 1505"/>
                <a:gd name="T36" fmla="*/ 1939 w 2176"/>
                <a:gd name="T37" fmla="*/ 955 h 1505"/>
                <a:gd name="T38" fmla="*/ 2185 w 2176"/>
                <a:gd name="T39" fmla="*/ 823 h 1505"/>
                <a:gd name="T40" fmla="*/ 1969 w 2176"/>
                <a:gd name="T41" fmla="*/ 913 h 1505"/>
                <a:gd name="T42" fmla="*/ 1663 w 2176"/>
                <a:gd name="T43" fmla="*/ 991 h 1505"/>
                <a:gd name="T44" fmla="*/ 1345 w 2176"/>
                <a:gd name="T45" fmla="*/ 1153 h 1505"/>
                <a:gd name="T46" fmla="*/ 1507 w 2176"/>
                <a:gd name="T47" fmla="*/ 907 h 1505"/>
                <a:gd name="T48" fmla="*/ 1627 w 2176"/>
                <a:gd name="T49" fmla="*/ 546 h 1505"/>
                <a:gd name="T50" fmla="*/ 1747 w 2176"/>
                <a:gd name="T51" fmla="*/ 373 h 1505"/>
                <a:gd name="T52" fmla="*/ 1987 w 2176"/>
                <a:gd name="T53" fmla="*/ 60 h 1505"/>
                <a:gd name="T54" fmla="*/ 2011 w 2176"/>
                <a:gd name="T55" fmla="*/ 0 h 1505"/>
                <a:gd name="T56" fmla="*/ 1981 w 2176"/>
                <a:gd name="T57" fmla="*/ 0 h 1505"/>
                <a:gd name="T58" fmla="*/ 1603 w 2176"/>
                <a:gd name="T59" fmla="*/ 481 h 1505"/>
                <a:gd name="T60" fmla="*/ 1483 w 2176"/>
                <a:gd name="T61" fmla="*/ 889 h 1505"/>
                <a:gd name="T62" fmla="*/ 1260 w 2176"/>
                <a:gd name="T63" fmla="*/ 1177 h 1505"/>
                <a:gd name="T64" fmla="*/ 1135 w 2176"/>
                <a:gd name="T65" fmla="*/ 907 h 1505"/>
                <a:gd name="T66" fmla="*/ 1014 w 2176"/>
                <a:gd name="T67" fmla="*/ 541 h 1505"/>
                <a:gd name="T68" fmla="*/ 889 w 2176"/>
                <a:gd name="T69" fmla="*/ 222 h 1505"/>
                <a:gd name="T70" fmla="*/ 792 w 2176"/>
                <a:gd name="T71" fmla="*/ 0 h 1505"/>
                <a:gd name="T72" fmla="*/ 756 w 2176"/>
                <a:gd name="T73" fmla="*/ 0 h 1505"/>
                <a:gd name="T74" fmla="*/ 907 w 2176"/>
                <a:gd name="T75" fmla="*/ 355 h 1505"/>
                <a:gd name="T76" fmla="*/ 1038 w 2176"/>
                <a:gd name="T77" fmla="*/ 769 h 1505"/>
                <a:gd name="T78" fmla="*/ 1038 w 2176"/>
                <a:gd name="T79" fmla="*/ 769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2 w 813"/>
                <a:gd name="T1" fmla="*/ 565 h 804"/>
                <a:gd name="T2" fmla="*/ 330 w 813"/>
                <a:gd name="T3" fmla="*/ 439 h 804"/>
                <a:gd name="T4" fmla="*/ 648 w 813"/>
                <a:gd name="T5" fmla="*/ 217 h 804"/>
                <a:gd name="T6" fmla="*/ 816 w 813"/>
                <a:gd name="T7" fmla="*/ 0 h 804"/>
                <a:gd name="T8" fmla="*/ 678 w 813"/>
                <a:gd name="T9" fmla="*/ 150 h 804"/>
                <a:gd name="T10" fmla="*/ 145 w 813"/>
                <a:gd name="T11" fmla="*/ 505 h 804"/>
                <a:gd name="T12" fmla="*/ 0 w 813"/>
                <a:gd name="T13" fmla="*/ 734 h 804"/>
                <a:gd name="T14" fmla="*/ 0 w 813"/>
                <a:gd name="T15" fmla="*/ 806 h 804"/>
                <a:gd name="T16" fmla="*/ 162 w 813"/>
                <a:gd name="T17" fmla="*/ 565 h 804"/>
                <a:gd name="T18" fmla="*/ 162 w 813"/>
                <a:gd name="T19" fmla="*/ 565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9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2 w 759"/>
                <a:gd name="T1" fmla="*/ 66 h 107"/>
                <a:gd name="T2" fmla="*/ 762 w 759"/>
                <a:gd name="T3" fmla="*/ 0 h 107"/>
                <a:gd name="T4" fmla="*/ 498 w 759"/>
                <a:gd name="T5" fmla="*/ 36 h 107"/>
                <a:gd name="T6" fmla="*/ 139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2 w 759"/>
                <a:gd name="T15" fmla="*/ 66 h 107"/>
                <a:gd name="T16" fmla="*/ 462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3 w 3169"/>
                <a:gd name="T1" fmla="*/ 240 h 743"/>
                <a:gd name="T2" fmla="*/ 1741 w 3169"/>
                <a:gd name="T3" fmla="*/ 234 h 743"/>
                <a:gd name="T4" fmla="*/ 2096 w 3169"/>
                <a:gd name="T5" fmla="*/ 252 h 743"/>
                <a:gd name="T6" fmla="*/ 2515 w 3169"/>
                <a:gd name="T7" fmla="*/ 234 h 743"/>
                <a:gd name="T8" fmla="*/ 3182 w 3169"/>
                <a:gd name="T9" fmla="*/ 205 h 743"/>
                <a:gd name="T10" fmla="*/ 3128 w 3169"/>
                <a:gd name="T11" fmla="*/ 187 h 743"/>
                <a:gd name="T12" fmla="*/ 2432 w 3169"/>
                <a:gd name="T13" fmla="*/ 222 h 743"/>
                <a:gd name="T14" fmla="*/ 2011 w 3169"/>
                <a:gd name="T15" fmla="*/ 222 h 743"/>
                <a:gd name="T16" fmla="*/ 1465 w 3169"/>
                <a:gd name="T17" fmla="*/ 187 h 743"/>
                <a:gd name="T18" fmla="*/ 1549 w 3169"/>
                <a:gd name="T19" fmla="*/ 168 h 743"/>
                <a:gd name="T20" fmla="*/ 2047 w 3169"/>
                <a:gd name="T21" fmla="*/ 0 h 743"/>
                <a:gd name="T22" fmla="*/ 1969 w 3169"/>
                <a:gd name="T23" fmla="*/ 24 h 743"/>
                <a:gd name="T24" fmla="*/ 1844 w 3169"/>
                <a:gd name="T25" fmla="*/ 66 h 743"/>
                <a:gd name="T26" fmla="*/ 1609 w 3169"/>
                <a:gd name="T27" fmla="*/ 138 h 743"/>
                <a:gd name="T28" fmla="*/ 1344 w 3169"/>
                <a:gd name="T29" fmla="*/ 199 h 743"/>
                <a:gd name="T30" fmla="*/ 1273 w 3169"/>
                <a:gd name="T31" fmla="*/ 252 h 743"/>
                <a:gd name="T32" fmla="*/ 768 w 3169"/>
                <a:gd name="T33" fmla="*/ 414 h 743"/>
                <a:gd name="T34" fmla="*/ 336 w 3169"/>
                <a:gd name="T35" fmla="*/ 504 h 743"/>
                <a:gd name="T36" fmla="*/ 0 w 3169"/>
                <a:gd name="T37" fmla="*/ 619 h 743"/>
                <a:gd name="T38" fmla="*/ 300 w 3169"/>
                <a:gd name="T39" fmla="*/ 540 h 743"/>
                <a:gd name="T40" fmla="*/ 738 w 3169"/>
                <a:gd name="T41" fmla="*/ 450 h 743"/>
                <a:gd name="T42" fmla="*/ 1183 w 3169"/>
                <a:gd name="T43" fmla="*/ 312 h 743"/>
                <a:gd name="T44" fmla="*/ 985 w 3169"/>
                <a:gd name="T45" fmla="*/ 492 h 743"/>
                <a:gd name="T46" fmla="*/ 871 w 3169"/>
                <a:gd name="T47" fmla="*/ 745 h 743"/>
                <a:gd name="T48" fmla="*/ 865 w 3169"/>
                <a:gd name="T49" fmla="*/ 745 h 743"/>
                <a:gd name="T50" fmla="*/ 937 w 3169"/>
                <a:gd name="T51" fmla="*/ 745 h 743"/>
                <a:gd name="T52" fmla="*/ 1026 w 3169"/>
                <a:gd name="T53" fmla="*/ 498 h 743"/>
                <a:gd name="T54" fmla="*/ 1302 w 3169"/>
                <a:gd name="T55" fmla="*/ 282 h 743"/>
                <a:gd name="T56" fmla="*/ 1537 w 3169"/>
                <a:gd name="T57" fmla="*/ 450 h 743"/>
                <a:gd name="T58" fmla="*/ 1777 w 3169"/>
                <a:gd name="T59" fmla="*/ 679 h 743"/>
                <a:gd name="T60" fmla="*/ 1862 w 3169"/>
                <a:gd name="T61" fmla="*/ 745 h 743"/>
                <a:gd name="T62" fmla="*/ 1927 w 3169"/>
                <a:gd name="T63" fmla="*/ 745 h 743"/>
                <a:gd name="T64" fmla="*/ 1699 w 3169"/>
                <a:gd name="T65" fmla="*/ 528 h 743"/>
                <a:gd name="T66" fmla="*/ 1393 w 3169"/>
                <a:gd name="T67" fmla="*/ 240 h 743"/>
                <a:gd name="T68" fmla="*/ 1393 w 3169"/>
                <a:gd name="T69" fmla="*/ 240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1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/>
            </a:p>
          </p:txBody>
        </p:sp>
        <p:sp>
          <p:nvSpPr>
            <p:cNvPr id="1042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/>
            </a:p>
          </p:txBody>
        </p:sp>
        <p:sp>
          <p:nvSpPr>
            <p:cNvPr id="26638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26639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26640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43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049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50 w 2153"/>
                <a:gd name="T1" fmla="*/ 853 h 1930"/>
                <a:gd name="T2" fmla="*/ 1945 w 2153"/>
                <a:gd name="T3" fmla="*/ 1021 h 1930"/>
                <a:gd name="T4" fmla="*/ 2060 w 2153"/>
                <a:gd name="T5" fmla="*/ 1170 h 1930"/>
                <a:gd name="T6" fmla="*/ 2126 w 2153"/>
                <a:gd name="T7" fmla="*/ 1249 h 1930"/>
                <a:gd name="T8" fmla="*/ 2162 w 2153"/>
                <a:gd name="T9" fmla="*/ 1297 h 1930"/>
                <a:gd name="T10" fmla="*/ 1897 w 2153"/>
                <a:gd name="T11" fmla="*/ 979 h 1930"/>
                <a:gd name="T12" fmla="*/ 1868 w 2153"/>
                <a:gd name="T13" fmla="*/ 931 h 1930"/>
                <a:gd name="T14" fmla="*/ 1789 w 2153"/>
                <a:gd name="T15" fmla="*/ 1243 h 1930"/>
                <a:gd name="T16" fmla="*/ 1777 w 2153"/>
                <a:gd name="T17" fmla="*/ 1489 h 1930"/>
                <a:gd name="T18" fmla="*/ 1826 w 2153"/>
                <a:gd name="T19" fmla="*/ 1910 h 1930"/>
                <a:gd name="T20" fmla="*/ 1795 w 2153"/>
                <a:gd name="T21" fmla="*/ 1934 h 1930"/>
                <a:gd name="T22" fmla="*/ 1753 w 2153"/>
                <a:gd name="T23" fmla="*/ 1537 h 1930"/>
                <a:gd name="T24" fmla="*/ 1735 w 2153"/>
                <a:gd name="T25" fmla="*/ 1291 h 1930"/>
                <a:gd name="T26" fmla="*/ 1771 w 2153"/>
                <a:gd name="T27" fmla="*/ 1087 h 1930"/>
                <a:gd name="T28" fmla="*/ 1777 w 2153"/>
                <a:gd name="T29" fmla="*/ 877 h 1930"/>
                <a:gd name="T30" fmla="*/ 1273 w 2153"/>
                <a:gd name="T31" fmla="*/ 1009 h 1930"/>
                <a:gd name="T32" fmla="*/ 828 w 2153"/>
                <a:gd name="T33" fmla="*/ 1134 h 1930"/>
                <a:gd name="T34" fmla="*/ 324 w 2153"/>
                <a:gd name="T35" fmla="*/ 1315 h 1930"/>
                <a:gd name="T36" fmla="*/ 18 w 2153"/>
                <a:gd name="T37" fmla="*/ 1423 h 1930"/>
                <a:gd name="T38" fmla="*/ 312 w 2153"/>
                <a:gd name="T39" fmla="*/ 1285 h 1930"/>
                <a:gd name="T40" fmla="*/ 685 w 2153"/>
                <a:gd name="T41" fmla="*/ 1146 h 1930"/>
                <a:gd name="T42" fmla="*/ 1026 w 2153"/>
                <a:gd name="T43" fmla="*/ 1039 h 1930"/>
                <a:gd name="T44" fmla="*/ 1417 w 2153"/>
                <a:gd name="T45" fmla="*/ 931 h 1930"/>
                <a:gd name="T46" fmla="*/ 1699 w 2153"/>
                <a:gd name="T47" fmla="*/ 817 h 1930"/>
                <a:gd name="T48" fmla="*/ 1339 w 2153"/>
                <a:gd name="T49" fmla="*/ 624 h 1930"/>
                <a:gd name="T50" fmla="*/ 865 w 2153"/>
                <a:gd name="T51" fmla="*/ 516 h 1930"/>
                <a:gd name="T52" fmla="*/ 228 w 2153"/>
                <a:gd name="T53" fmla="*/ 161 h 1930"/>
                <a:gd name="T54" fmla="*/ 0 w 2153"/>
                <a:gd name="T55" fmla="*/ 83 h 1930"/>
                <a:gd name="T56" fmla="*/ 330 w 2153"/>
                <a:gd name="T57" fmla="*/ 179 h 1930"/>
                <a:gd name="T58" fmla="*/ 715 w 2153"/>
                <a:gd name="T59" fmla="*/ 384 h 1930"/>
                <a:gd name="T60" fmla="*/ 937 w 2153"/>
                <a:gd name="T61" fmla="*/ 492 h 1930"/>
                <a:gd name="T62" fmla="*/ 1357 w 2153"/>
                <a:gd name="T63" fmla="*/ 594 h 1930"/>
                <a:gd name="T64" fmla="*/ 1657 w 2153"/>
                <a:gd name="T65" fmla="*/ 745 h 1930"/>
                <a:gd name="T66" fmla="*/ 1429 w 2153"/>
                <a:gd name="T67" fmla="*/ 462 h 1930"/>
                <a:gd name="T68" fmla="*/ 1291 w 2153"/>
                <a:gd name="T69" fmla="*/ 191 h 1930"/>
                <a:gd name="T70" fmla="*/ 1159 w 2153"/>
                <a:gd name="T71" fmla="*/ 0 h 1930"/>
                <a:gd name="T72" fmla="*/ 1345 w 2153"/>
                <a:gd name="T73" fmla="*/ 215 h 1930"/>
                <a:gd name="T74" fmla="*/ 1495 w 2153"/>
                <a:gd name="T75" fmla="*/ 486 h 1930"/>
                <a:gd name="T76" fmla="*/ 1753 w 2153"/>
                <a:gd name="T77" fmla="*/ 805 h 1930"/>
                <a:gd name="T78" fmla="*/ 1850 w 2153"/>
                <a:gd name="T79" fmla="*/ 853 h 1930"/>
                <a:gd name="T80" fmla="*/ 1850 w 2153"/>
                <a:gd name="T81" fmla="*/ 853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6645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64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6647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48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49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2F5289AD-72C2-44CB-BA8A-F28378F09D4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</p:sldLayoutIdLst>
  <p:transition advClick="0" advTm="5000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DC21F8-B5CD-4351-8ADC-B246DE15E4E8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AC34D4-B8F3-4B15-9A83-43A90D41B9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</p:sldLayoutIdLst>
  <p:transition advClick="0" advTm="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DCAF8FA-0BFD-489D-94A4-B7B4AB6AA332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4F1D025-DBDE-421A-A8AA-B8CAC4E012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</p:sldLayoutIdLst>
  <p:transition advClick="0" advTm="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</p:sldLayoutIdLst>
  <p:transition advClick="0" advTm="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8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6065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  <p:sldLayoutId id="2147484203" r:id="rId12"/>
    <p:sldLayoutId id="2147484204" r:id="rId13"/>
    <p:sldLayoutId id="2147484205" r:id="rId14"/>
    <p:sldLayoutId id="2147484206" r:id="rId15"/>
    <p:sldLayoutId id="2147484207" r:id="rId16"/>
  </p:sldLayoutIdLst>
  <p:transition advClick="0" advTm="500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106180B-6ED7-41FF-B951-D43D3DC454B3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CC06EB8-033B-409A-9BA2-ACC1359CA1F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</p:sldLayoutIdLst>
  <p:transition advClick="0" advTm="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endParaRPr lang="ru-RU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1272DD58-33D8-42D9-A100-ED5577598E85}" type="slidenum">
              <a:rPr lang="ru-RU"/>
              <a:pPr/>
              <a:t>‹#›</a:t>
            </a:fld>
            <a:endParaRPr lang="ru-RU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663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663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3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663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63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pitchFamily="34" charset="0"/>
              </a:defRPr>
            </a:lvl1pPr>
          </a:lstStyle>
          <a:p>
            <a:endParaRPr lang="ru-RU"/>
          </a:p>
        </p:txBody>
      </p:sp>
      <p:sp>
        <p:nvSpPr>
          <p:cNvPr id="2663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</p:sldLayoutIdLst>
  <p:transition advClick="0" advTm="5000"/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advClick="0" advTm="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F3C7D-3DD9-40B5-853E-D71F2E41AF7E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C374B-A4B8-4668-9B50-B55012C7E31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advClick="0" advTm="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F3C7D-3DD9-40B5-853E-D71F2E41AF7E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C374B-A4B8-4668-9B50-B55012C7E31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advClick="0" advTm="5000"/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2"/>
          <p:cNvGrpSpPr/>
          <p:nvPr/>
        </p:nvGrpSpPr>
        <p:grpSpPr>
          <a:xfrm>
            <a:off x="1" y="228600"/>
            <a:ext cx="2138637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20416" y="-786"/>
            <a:ext cx="1767506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2133600"/>
            <a:ext cx="668655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787783"/>
            <a:ext cx="58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</p:sldLayoutIdLst>
  <p:transition advClick="0" advTm="500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7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7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3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286 w 217"/>
                  <a:gd name="T1" fmla="*/ 1313 h 210"/>
                  <a:gd name="T2" fmla="*/ 229 w 217"/>
                  <a:gd name="T3" fmla="*/ 1241 h 210"/>
                  <a:gd name="T4" fmla="*/ 164 w 217"/>
                  <a:gd name="T5" fmla="*/ 1133 h 210"/>
                  <a:gd name="T6" fmla="*/ 95 w 217"/>
                  <a:gd name="T7" fmla="*/ 991 h 210"/>
                  <a:gd name="T8" fmla="*/ 29 w 217"/>
                  <a:gd name="T9" fmla="*/ 843 h 210"/>
                  <a:gd name="T10" fmla="*/ 0 w 217"/>
                  <a:gd name="T11" fmla="*/ 682 h 210"/>
                  <a:gd name="T12" fmla="*/ 1 w 217"/>
                  <a:gd name="T13" fmla="*/ 511 h 210"/>
                  <a:gd name="T14" fmla="*/ 56 w 217"/>
                  <a:gd name="T15" fmla="*/ 354 h 210"/>
                  <a:gd name="T16" fmla="*/ 169 w 217"/>
                  <a:gd name="T17" fmla="*/ 222 h 210"/>
                  <a:gd name="T18" fmla="*/ 283 w 217"/>
                  <a:gd name="T19" fmla="*/ 137 h 210"/>
                  <a:gd name="T20" fmla="*/ 375 w 217"/>
                  <a:gd name="T21" fmla="*/ 75 h 210"/>
                  <a:gd name="T22" fmla="*/ 450 w 217"/>
                  <a:gd name="T23" fmla="*/ 42 h 210"/>
                  <a:gd name="T24" fmla="*/ 508 w 217"/>
                  <a:gd name="T25" fmla="*/ 29 h 210"/>
                  <a:gd name="T26" fmla="*/ 550 w 217"/>
                  <a:gd name="T27" fmla="*/ 29 h 210"/>
                  <a:gd name="T28" fmla="*/ 649 w 217"/>
                  <a:gd name="T29" fmla="*/ 0 h 210"/>
                  <a:gd name="T30" fmla="*/ 922 w 217"/>
                  <a:gd name="T31" fmla="*/ 52 h 210"/>
                  <a:gd name="T32" fmla="*/ 998 w 217"/>
                  <a:gd name="T33" fmla="*/ 75 h 210"/>
                  <a:gd name="T34" fmla="*/ 1073 w 217"/>
                  <a:gd name="T35" fmla="*/ 95 h 210"/>
                  <a:gd name="T36" fmla="*/ 1138 w 217"/>
                  <a:gd name="T37" fmla="*/ 117 h 210"/>
                  <a:gd name="T38" fmla="*/ 1186 w 217"/>
                  <a:gd name="T39" fmla="*/ 144 h 210"/>
                  <a:gd name="T40" fmla="*/ 1240 w 217"/>
                  <a:gd name="T41" fmla="*/ 169 h 210"/>
                  <a:gd name="T42" fmla="*/ 1282 w 217"/>
                  <a:gd name="T43" fmla="*/ 198 h 210"/>
                  <a:gd name="T44" fmla="*/ 1315 w 217"/>
                  <a:gd name="T45" fmla="*/ 237 h 210"/>
                  <a:gd name="T46" fmla="*/ 1354 w 217"/>
                  <a:gd name="T47" fmla="*/ 283 h 210"/>
                  <a:gd name="T48" fmla="*/ 1282 w 217"/>
                  <a:gd name="T49" fmla="*/ 253 h 210"/>
                  <a:gd name="T50" fmla="*/ 1213 w 217"/>
                  <a:gd name="T51" fmla="*/ 225 h 210"/>
                  <a:gd name="T52" fmla="*/ 1144 w 217"/>
                  <a:gd name="T53" fmla="*/ 208 h 210"/>
                  <a:gd name="T54" fmla="*/ 1073 w 217"/>
                  <a:gd name="T55" fmla="*/ 185 h 210"/>
                  <a:gd name="T56" fmla="*/ 1017 w 217"/>
                  <a:gd name="T57" fmla="*/ 169 h 210"/>
                  <a:gd name="T58" fmla="*/ 958 w 217"/>
                  <a:gd name="T59" fmla="*/ 164 h 210"/>
                  <a:gd name="T60" fmla="*/ 890 w 217"/>
                  <a:gd name="T61" fmla="*/ 154 h 210"/>
                  <a:gd name="T62" fmla="*/ 834 w 217"/>
                  <a:gd name="T63" fmla="*/ 154 h 210"/>
                  <a:gd name="T64" fmla="*/ 780 w 217"/>
                  <a:gd name="T65" fmla="*/ 154 h 210"/>
                  <a:gd name="T66" fmla="*/ 724 w 217"/>
                  <a:gd name="T67" fmla="*/ 156 h 210"/>
                  <a:gd name="T68" fmla="*/ 666 w 217"/>
                  <a:gd name="T69" fmla="*/ 169 h 210"/>
                  <a:gd name="T70" fmla="*/ 617 w 217"/>
                  <a:gd name="T71" fmla="*/ 183 h 210"/>
                  <a:gd name="T72" fmla="*/ 568 w 217"/>
                  <a:gd name="T73" fmla="*/ 208 h 210"/>
                  <a:gd name="T74" fmla="*/ 509 w 217"/>
                  <a:gd name="T75" fmla="*/ 225 h 210"/>
                  <a:gd name="T76" fmla="*/ 462 w 217"/>
                  <a:gd name="T77" fmla="*/ 255 h 210"/>
                  <a:gd name="T78" fmla="*/ 413 w 217"/>
                  <a:gd name="T79" fmla="*/ 286 h 210"/>
                  <a:gd name="T80" fmla="*/ 325 w 217"/>
                  <a:gd name="T81" fmla="*/ 381 h 210"/>
                  <a:gd name="T82" fmla="*/ 264 w 217"/>
                  <a:gd name="T83" fmla="*/ 499 h 210"/>
                  <a:gd name="T84" fmla="*/ 229 w 217"/>
                  <a:gd name="T85" fmla="*/ 645 h 210"/>
                  <a:gd name="T86" fmla="*/ 216 w 217"/>
                  <a:gd name="T87" fmla="*/ 789 h 210"/>
                  <a:gd name="T88" fmla="*/ 216 w 217"/>
                  <a:gd name="T89" fmla="*/ 948 h 210"/>
                  <a:gd name="T90" fmla="*/ 237 w 217"/>
                  <a:gd name="T91" fmla="*/ 1086 h 210"/>
                  <a:gd name="T92" fmla="*/ 255 w 217"/>
                  <a:gd name="T93" fmla="*/ 1213 h 210"/>
                  <a:gd name="T94" fmla="*/ 286 w 217"/>
                  <a:gd name="T95" fmla="*/ 1313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674 w 182"/>
                  <a:gd name="T1" fmla="*/ 0 h 213"/>
                  <a:gd name="T2" fmla="*/ 692 w 182"/>
                  <a:gd name="T3" fmla="*/ 13 h 213"/>
                  <a:gd name="T4" fmla="*/ 731 w 182"/>
                  <a:gd name="T5" fmla="*/ 52 h 213"/>
                  <a:gd name="T6" fmla="*/ 786 w 182"/>
                  <a:gd name="T7" fmla="*/ 116 h 213"/>
                  <a:gd name="T8" fmla="*/ 848 w 182"/>
                  <a:gd name="T9" fmla="*/ 210 h 213"/>
                  <a:gd name="T10" fmla="*/ 897 w 182"/>
                  <a:gd name="T11" fmla="*/ 327 h 213"/>
                  <a:gd name="T12" fmla="*/ 929 w 182"/>
                  <a:gd name="T13" fmla="*/ 482 h 213"/>
                  <a:gd name="T14" fmla="*/ 929 w 182"/>
                  <a:gd name="T15" fmla="*/ 665 h 213"/>
                  <a:gd name="T16" fmla="*/ 890 w 182"/>
                  <a:gd name="T17" fmla="*/ 881 h 213"/>
                  <a:gd name="T18" fmla="*/ 868 w 182"/>
                  <a:gd name="T19" fmla="*/ 941 h 213"/>
                  <a:gd name="T20" fmla="*/ 841 w 182"/>
                  <a:gd name="T21" fmla="*/ 991 h 213"/>
                  <a:gd name="T22" fmla="*/ 812 w 182"/>
                  <a:gd name="T23" fmla="*/ 1045 h 213"/>
                  <a:gd name="T24" fmla="*/ 773 w 182"/>
                  <a:gd name="T25" fmla="*/ 1093 h 213"/>
                  <a:gd name="T26" fmla="*/ 721 w 182"/>
                  <a:gd name="T27" fmla="*/ 1138 h 213"/>
                  <a:gd name="T28" fmla="*/ 678 w 182"/>
                  <a:gd name="T29" fmla="*/ 1173 h 213"/>
                  <a:gd name="T30" fmla="*/ 632 w 182"/>
                  <a:gd name="T31" fmla="*/ 1206 h 213"/>
                  <a:gd name="T32" fmla="*/ 567 w 182"/>
                  <a:gd name="T33" fmla="*/ 1233 h 213"/>
                  <a:gd name="T34" fmla="*/ 508 w 182"/>
                  <a:gd name="T35" fmla="*/ 1246 h 213"/>
                  <a:gd name="T36" fmla="*/ 448 w 182"/>
                  <a:gd name="T37" fmla="*/ 1262 h 213"/>
                  <a:gd name="T38" fmla="*/ 379 w 182"/>
                  <a:gd name="T39" fmla="*/ 1274 h 213"/>
                  <a:gd name="T40" fmla="*/ 305 w 182"/>
                  <a:gd name="T41" fmla="*/ 1274 h 213"/>
                  <a:gd name="T42" fmla="*/ 226 w 182"/>
                  <a:gd name="T43" fmla="*/ 1262 h 213"/>
                  <a:gd name="T44" fmla="*/ 155 w 182"/>
                  <a:gd name="T45" fmla="*/ 1246 h 213"/>
                  <a:gd name="T46" fmla="*/ 72 w 182"/>
                  <a:gd name="T47" fmla="*/ 1219 h 213"/>
                  <a:gd name="T48" fmla="*/ 0 w 182"/>
                  <a:gd name="T49" fmla="*/ 1187 h 213"/>
                  <a:gd name="T50" fmla="*/ 69 w 182"/>
                  <a:gd name="T51" fmla="*/ 1233 h 213"/>
                  <a:gd name="T52" fmla="*/ 137 w 182"/>
                  <a:gd name="T53" fmla="*/ 1262 h 213"/>
                  <a:gd name="T54" fmla="*/ 206 w 182"/>
                  <a:gd name="T55" fmla="*/ 1294 h 213"/>
                  <a:gd name="T56" fmla="*/ 265 w 182"/>
                  <a:gd name="T57" fmla="*/ 1316 h 213"/>
                  <a:gd name="T58" fmla="*/ 325 w 182"/>
                  <a:gd name="T59" fmla="*/ 1335 h 213"/>
                  <a:gd name="T60" fmla="*/ 392 w 182"/>
                  <a:gd name="T61" fmla="*/ 1342 h 213"/>
                  <a:gd name="T62" fmla="*/ 449 w 182"/>
                  <a:gd name="T63" fmla="*/ 1345 h 213"/>
                  <a:gd name="T64" fmla="*/ 510 w 182"/>
                  <a:gd name="T65" fmla="*/ 1345 h 213"/>
                  <a:gd name="T66" fmla="*/ 564 w 182"/>
                  <a:gd name="T67" fmla="*/ 1342 h 213"/>
                  <a:gd name="T68" fmla="*/ 618 w 182"/>
                  <a:gd name="T69" fmla="*/ 1330 h 213"/>
                  <a:gd name="T70" fmla="*/ 665 w 182"/>
                  <a:gd name="T71" fmla="*/ 1316 h 213"/>
                  <a:gd name="T72" fmla="*/ 715 w 182"/>
                  <a:gd name="T73" fmla="*/ 1303 h 213"/>
                  <a:gd name="T74" fmla="*/ 760 w 182"/>
                  <a:gd name="T75" fmla="*/ 1286 h 213"/>
                  <a:gd name="T76" fmla="*/ 802 w 182"/>
                  <a:gd name="T77" fmla="*/ 1258 h 213"/>
                  <a:gd name="T78" fmla="*/ 841 w 182"/>
                  <a:gd name="T79" fmla="*/ 1233 h 213"/>
                  <a:gd name="T80" fmla="*/ 877 w 182"/>
                  <a:gd name="T81" fmla="*/ 1206 h 213"/>
                  <a:gd name="T82" fmla="*/ 976 w 182"/>
                  <a:gd name="T83" fmla="*/ 1111 h 213"/>
                  <a:gd name="T84" fmla="*/ 1045 w 182"/>
                  <a:gd name="T85" fmla="*/ 1018 h 213"/>
                  <a:gd name="T86" fmla="*/ 1085 w 182"/>
                  <a:gd name="T87" fmla="*/ 910 h 213"/>
                  <a:gd name="T88" fmla="*/ 1107 w 182"/>
                  <a:gd name="T89" fmla="*/ 811 h 213"/>
                  <a:gd name="T90" fmla="*/ 1121 w 182"/>
                  <a:gd name="T91" fmla="*/ 704 h 213"/>
                  <a:gd name="T92" fmla="*/ 1121 w 182"/>
                  <a:gd name="T93" fmla="*/ 599 h 213"/>
                  <a:gd name="T94" fmla="*/ 1126 w 182"/>
                  <a:gd name="T95" fmla="*/ 500 h 213"/>
                  <a:gd name="T96" fmla="*/ 1067 w 182"/>
                  <a:gd name="T97" fmla="*/ 292 h 213"/>
                  <a:gd name="T98" fmla="*/ 966 w 182"/>
                  <a:gd name="T99" fmla="*/ 130 h 213"/>
                  <a:gd name="T100" fmla="*/ 930 w 182"/>
                  <a:gd name="T101" fmla="*/ 116 h 213"/>
                  <a:gd name="T102" fmla="*/ 910 w 182"/>
                  <a:gd name="T103" fmla="*/ 97 h 213"/>
                  <a:gd name="T104" fmla="*/ 877 w 182"/>
                  <a:gd name="T105" fmla="*/ 81 h 213"/>
                  <a:gd name="T106" fmla="*/ 854 w 182"/>
                  <a:gd name="T107" fmla="*/ 69 h 213"/>
                  <a:gd name="T108" fmla="*/ 816 w 182"/>
                  <a:gd name="T109" fmla="*/ 56 h 213"/>
                  <a:gd name="T110" fmla="*/ 779 w 182"/>
                  <a:gd name="T111" fmla="*/ 39 h 213"/>
                  <a:gd name="T112" fmla="*/ 734 w 182"/>
                  <a:gd name="T113" fmla="*/ 19 h 213"/>
                  <a:gd name="T114" fmla="*/ 674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9 w 128"/>
                  <a:gd name="T1" fmla="*/ 0 h 217"/>
                  <a:gd name="T2" fmla="*/ 21 w 128"/>
                  <a:gd name="T3" fmla="*/ 1 h 217"/>
                  <a:gd name="T4" fmla="*/ 23 w 128"/>
                  <a:gd name="T5" fmla="*/ 5 h 217"/>
                  <a:gd name="T6" fmla="*/ 25 w 128"/>
                  <a:gd name="T7" fmla="*/ 10 h 217"/>
                  <a:gd name="T8" fmla="*/ 26 w 128"/>
                  <a:gd name="T9" fmla="*/ 15 h 217"/>
                  <a:gd name="T10" fmla="*/ 26 w 128"/>
                  <a:gd name="T11" fmla="*/ 22 h 217"/>
                  <a:gd name="T12" fmla="*/ 23 w 128"/>
                  <a:gd name="T13" fmla="*/ 28 h 217"/>
                  <a:gd name="T14" fmla="*/ 19 w 128"/>
                  <a:gd name="T15" fmla="*/ 35 h 217"/>
                  <a:gd name="T16" fmla="*/ 12 w 128"/>
                  <a:gd name="T17" fmla="*/ 42 h 217"/>
                  <a:gd name="T18" fmla="*/ 10 w 128"/>
                  <a:gd name="T19" fmla="*/ 41 h 217"/>
                  <a:gd name="T20" fmla="*/ 8 w 128"/>
                  <a:gd name="T21" fmla="*/ 40 h 217"/>
                  <a:gd name="T22" fmla="*/ 5 w 128"/>
                  <a:gd name="T23" fmla="*/ 40 h 217"/>
                  <a:gd name="T24" fmla="*/ 4 w 128"/>
                  <a:gd name="T25" fmla="*/ 39 h 217"/>
                  <a:gd name="T26" fmla="*/ 1 w 128"/>
                  <a:gd name="T27" fmla="*/ 37 h 217"/>
                  <a:gd name="T28" fmla="*/ 1 w 128"/>
                  <a:gd name="T29" fmla="*/ 36 h 217"/>
                  <a:gd name="T30" fmla="*/ 0 w 128"/>
                  <a:gd name="T31" fmla="*/ 35 h 217"/>
                  <a:gd name="T32" fmla="*/ 1 w 128"/>
                  <a:gd name="T33" fmla="*/ 34 h 217"/>
                  <a:gd name="T34" fmla="*/ 3 w 128"/>
                  <a:gd name="T35" fmla="*/ 32 h 217"/>
                  <a:gd name="T36" fmla="*/ 6 w 128"/>
                  <a:gd name="T37" fmla="*/ 31 h 217"/>
                  <a:gd name="T38" fmla="*/ 9 w 128"/>
                  <a:gd name="T39" fmla="*/ 29 h 217"/>
                  <a:gd name="T40" fmla="*/ 12 w 128"/>
                  <a:gd name="T41" fmla="*/ 26 h 217"/>
                  <a:gd name="T42" fmla="*/ 16 w 128"/>
                  <a:gd name="T43" fmla="*/ 22 h 217"/>
                  <a:gd name="T44" fmla="*/ 18 w 128"/>
                  <a:gd name="T45" fmla="*/ 16 h 217"/>
                  <a:gd name="T46" fmla="*/ 20 w 128"/>
                  <a:gd name="T47" fmla="*/ 9 h 217"/>
                  <a:gd name="T48" fmla="*/ 19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5 w 117"/>
                  <a:gd name="T1" fmla="*/ 0 h 132"/>
                  <a:gd name="T2" fmla="*/ 0 w 117"/>
                  <a:gd name="T3" fmla="*/ 4 h 132"/>
                  <a:gd name="T4" fmla="*/ 1 w 117"/>
                  <a:gd name="T5" fmla="*/ 4 h 132"/>
                  <a:gd name="T6" fmla="*/ 3 w 117"/>
                  <a:gd name="T7" fmla="*/ 5 h 132"/>
                  <a:gd name="T8" fmla="*/ 6 w 117"/>
                  <a:gd name="T9" fmla="*/ 6 h 132"/>
                  <a:gd name="T10" fmla="*/ 9 w 117"/>
                  <a:gd name="T11" fmla="*/ 8 h 132"/>
                  <a:gd name="T12" fmla="*/ 13 w 117"/>
                  <a:gd name="T13" fmla="*/ 11 h 132"/>
                  <a:gd name="T14" fmla="*/ 17 w 117"/>
                  <a:gd name="T15" fmla="*/ 13 h 132"/>
                  <a:gd name="T16" fmla="*/ 20 w 117"/>
                  <a:gd name="T17" fmla="*/ 18 h 132"/>
                  <a:gd name="T18" fmla="*/ 23 w 117"/>
                  <a:gd name="T19" fmla="*/ 23 h 132"/>
                  <a:gd name="T20" fmla="*/ 24 w 117"/>
                  <a:gd name="T21" fmla="*/ 21 h 132"/>
                  <a:gd name="T22" fmla="*/ 23 w 117"/>
                  <a:gd name="T23" fmla="*/ 18 h 132"/>
                  <a:gd name="T24" fmla="*/ 22 w 117"/>
                  <a:gd name="T25" fmla="*/ 16 h 132"/>
                  <a:gd name="T26" fmla="*/ 20 w 117"/>
                  <a:gd name="T27" fmla="*/ 13 h 132"/>
                  <a:gd name="T28" fmla="*/ 18 w 117"/>
                  <a:gd name="T29" fmla="*/ 10 h 132"/>
                  <a:gd name="T30" fmla="*/ 16 w 117"/>
                  <a:gd name="T31" fmla="*/ 8 h 132"/>
                  <a:gd name="T32" fmla="*/ 14 w 117"/>
                  <a:gd name="T33" fmla="*/ 6 h 132"/>
                  <a:gd name="T34" fmla="*/ 12 w 117"/>
                  <a:gd name="T35" fmla="*/ 6 h 132"/>
                  <a:gd name="T36" fmla="*/ 14 w 117"/>
                  <a:gd name="T37" fmla="*/ 5 h 132"/>
                  <a:gd name="T38" fmla="*/ 16 w 117"/>
                  <a:gd name="T39" fmla="*/ 5 h 132"/>
                  <a:gd name="T40" fmla="*/ 18 w 117"/>
                  <a:gd name="T41" fmla="*/ 4 h 132"/>
                  <a:gd name="T42" fmla="*/ 20 w 117"/>
                  <a:gd name="T43" fmla="*/ 4 h 132"/>
                  <a:gd name="T44" fmla="*/ 21 w 117"/>
                  <a:gd name="T45" fmla="*/ 4 h 132"/>
                  <a:gd name="T46" fmla="*/ 22 w 117"/>
                  <a:gd name="T47" fmla="*/ 4 h 132"/>
                  <a:gd name="T48" fmla="*/ 23 w 117"/>
                  <a:gd name="T49" fmla="*/ 4 h 132"/>
                  <a:gd name="T50" fmla="*/ 23 w 117"/>
                  <a:gd name="T51" fmla="*/ 4 h 132"/>
                  <a:gd name="T52" fmla="*/ 15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6 w 29"/>
                  <a:gd name="T1" fmla="*/ 0 h 77"/>
                  <a:gd name="T2" fmla="*/ 5 w 29"/>
                  <a:gd name="T3" fmla="*/ 0 h 77"/>
                  <a:gd name="T4" fmla="*/ 4 w 29"/>
                  <a:gd name="T5" fmla="*/ 1 h 77"/>
                  <a:gd name="T6" fmla="*/ 2 w 29"/>
                  <a:gd name="T7" fmla="*/ 1 h 77"/>
                  <a:gd name="T8" fmla="*/ 1 w 29"/>
                  <a:gd name="T9" fmla="*/ 4 h 77"/>
                  <a:gd name="T10" fmla="*/ 1 w 29"/>
                  <a:gd name="T11" fmla="*/ 6 h 77"/>
                  <a:gd name="T12" fmla="*/ 0 w 29"/>
                  <a:gd name="T13" fmla="*/ 8 h 77"/>
                  <a:gd name="T14" fmla="*/ 1 w 29"/>
                  <a:gd name="T15" fmla="*/ 11 h 77"/>
                  <a:gd name="T16" fmla="*/ 2 w 29"/>
                  <a:gd name="T17" fmla="*/ 14 h 77"/>
                  <a:gd name="T18" fmla="*/ 3 w 29"/>
                  <a:gd name="T19" fmla="*/ 10 h 77"/>
                  <a:gd name="T20" fmla="*/ 4 w 29"/>
                  <a:gd name="T21" fmla="*/ 7 h 77"/>
                  <a:gd name="T22" fmla="*/ 5 w 29"/>
                  <a:gd name="T23" fmla="*/ 4 h 77"/>
                  <a:gd name="T24" fmla="*/ 6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5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2 w 207"/>
                    <a:gd name="T1" fmla="*/ 7 h 564"/>
                    <a:gd name="T2" fmla="*/ 1 w 207"/>
                    <a:gd name="T3" fmla="*/ 12 h 564"/>
                    <a:gd name="T4" fmla="*/ 1 w 207"/>
                    <a:gd name="T5" fmla="*/ 16 h 564"/>
                    <a:gd name="T6" fmla="*/ 0 w 207"/>
                    <a:gd name="T7" fmla="*/ 19 h 564"/>
                    <a:gd name="T8" fmla="*/ 0 w 207"/>
                    <a:gd name="T9" fmla="*/ 24 h 564"/>
                    <a:gd name="T10" fmla="*/ 1 w 207"/>
                    <a:gd name="T11" fmla="*/ 28 h 564"/>
                    <a:gd name="T12" fmla="*/ 1 w 207"/>
                    <a:gd name="T13" fmla="*/ 33 h 564"/>
                    <a:gd name="T14" fmla="*/ 3 w 207"/>
                    <a:gd name="T15" fmla="*/ 39 h 564"/>
                    <a:gd name="T16" fmla="*/ 5 w 207"/>
                    <a:gd name="T17" fmla="*/ 46 h 564"/>
                    <a:gd name="T18" fmla="*/ 7 w 207"/>
                    <a:gd name="T19" fmla="*/ 52 h 564"/>
                    <a:gd name="T20" fmla="*/ 10 w 207"/>
                    <a:gd name="T21" fmla="*/ 57 h 564"/>
                    <a:gd name="T22" fmla="*/ 13 w 207"/>
                    <a:gd name="T23" fmla="*/ 64 h 564"/>
                    <a:gd name="T24" fmla="*/ 17 w 207"/>
                    <a:gd name="T25" fmla="*/ 71 h 564"/>
                    <a:gd name="T26" fmla="*/ 21 w 207"/>
                    <a:gd name="T27" fmla="*/ 77 h 564"/>
                    <a:gd name="T28" fmla="*/ 25 w 207"/>
                    <a:gd name="T29" fmla="*/ 82 h 564"/>
                    <a:gd name="T30" fmla="*/ 28 w 207"/>
                    <a:gd name="T31" fmla="*/ 86 h 564"/>
                    <a:gd name="T32" fmla="*/ 32 w 207"/>
                    <a:gd name="T33" fmla="*/ 89 h 564"/>
                    <a:gd name="T34" fmla="*/ 26 w 207"/>
                    <a:gd name="T35" fmla="*/ 79 h 564"/>
                    <a:gd name="T36" fmla="*/ 20 w 207"/>
                    <a:gd name="T37" fmla="*/ 71 h 564"/>
                    <a:gd name="T38" fmla="*/ 16 w 207"/>
                    <a:gd name="T39" fmla="*/ 64 h 564"/>
                    <a:gd name="T40" fmla="*/ 13 w 207"/>
                    <a:gd name="T41" fmla="*/ 58 h 564"/>
                    <a:gd name="T42" fmla="*/ 12 w 207"/>
                    <a:gd name="T43" fmla="*/ 53 h 564"/>
                    <a:gd name="T44" fmla="*/ 10 w 207"/>
                    <a:gd name="T45" fmla="*/ 49 h 564"/>
                    <a:gd name="T46" fmla="*/ 10 w 207"/>
                    <a:gd name="T47" fmla="*/ 45 h 564"/>
                    <a:gd name="T48" fmla="*/ 9 w 207"/>
                    <a:gd name="T49" fmla="*/ 41 h 564"/>
                    <a:gd name="T50" fmla="*/ 7 w 207"/>
                    <a:gd name="T51" fmla="*/ 33 h 564"/>
                    <a:gd name="T52" fmla="*/ 6 w 207"/>
                    <a:gd name="T53" fmla="*/ 22 h 564"/>
                    <a:gd name="T54" fmla="*/ 7 w 207"/>
                    <a:gd name="T55" fmla="*/ 11 h 564"/>
                    <a:gd name="T56" fmla="*/ 8 w 207"/>
                    <a:gd name="T57" fmla="*/ 0 h 564"/>
                    <a:gd name="T58" fmla="*/ 2 w 207"/>
                    <a:gd name="T59" fmla="*/ 7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6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3 h 232"/>
                    <a:gd name="T2" fmla="*/ 3 w 47"/>
                    <a:gd name="T3" fmla="*/ 8 h 232"/>
                    <a:gd name="T4" fmla="*/ 4 w 47"/>
                    <a:gd name="T5" fmla="*/ 16 h 232"/>
                    <a:gd name="T6" fmla="*/ 4 w 47"/>
                    <a:gd name="T7" fmla="*/ 25 h 232"/>
                    <a:gd name="T8" fmla="*/ 3 w 47"/>
                    <a:gd name="T9" fmla="*/ 36 h 232"/>
                    <a:gd name="T10" fmla="*/ 8 w 47"/>
                    <a:gd name="T11" fmla="*/ 34 h 232"/>
                    <a:gd name="T12" fmla="*/ 8 w 47"/>
                    <a:gd name="T13" fmla="*/ 28 h 232"/>
                    <a:gd name="T14" fmla="*/ 8 w 47"/>
                    <a:gd name="T15" fmla="*/ 22 h 232"/>
                    <a:gd name="T16" fmla="*/ 8 w 47"/>
                    <a:gd name="T17" fmla="*/ 16 h 232"/>
                    <a:gd name="T18" fmla="*/ 7 w 47"/>
                    <a:gd name="T19" fmla="*/ 11 h 232"/>
                    <a:gd name="T20" fmla="*/ 6 w 47"/>
                    <a:gd name="T21" fmla="*/ 8 h 232"/>
                    <a:gd name="T22" fmla="*/ 5 w 47"/>
                    <a:gd name="T23" fmla="*/ 6 h 232"/>
                    <a:gd name="T24" fmla="*/ 4 w 47"/>
                    <a:gd name="T25" fmla="*/ 3 h 232"/>
                    <a:gd name="T26" fmla="*/ 2 w 47"/>
                    <a:gd name="T27" fmla="*/ 0 h 232"/>
                    <a:gd name="T28" fmla="*/ 0 w 47"/>
                    <a:gd name="T29" fmla="*/ 3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13 w 87"/>
                    <a:gd name="T1" fmla="*/ 3 h 40"/>
                    <a:gd name="T2" fmla="*/ 12 w 87"/>
                    <a:gd name="T3" fmla="*/ 2 h 40"/>
                    <a:gd name="T4" fmla="*/ 10 w 87"/>
                    <a:gd name="T5" fmla="*/ 1 h 40"/>
                    <a:gd name="T6" fmla="*/ 9 w 87"/>
                    <a:gd name="T7" fmla="*/ 1 h 40"/>
                    <a:gd name="T8" fmla="*/ 7 w 87"/>
                    <a:gd name="T9" fmla="*/ 1 h 40"/>
                    <a:gd name="T10" fmla="*/ 6 w 87"/>
                    <a:gd name="T11" fmla="*/ 1 h 40"/>
                    <a:gd name="T12" fmla="*/ 4 w 87"/>
                    <a:gd name="T13" fmla="*/ 1 h 40"/>
                    <a:gd name="T14" fmla="*/ 2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2 w 87"/>
                    <a:gd name="T21" fmla="*/ 1 h 40"/>
                    <a:gd name="T22" fmla="*/ 3 w 87"/>
                    <a:gd name="T23" fmla="*/ 2 h 40"/>
                    <a:gd name="T24" fmla="*/ 6 w 87"/>
                    <a:gd name="T25" fmla="*/ 2 h 40"/>
                    <a:gd name="T26" fmla="*/ 7 w 87"/>
                    <a:gd name="T27" fmla="*/ 3 h 40"/>
                    <a:gd name="T28" fmla="*/ 8 w 87"/>
                    <a:gd name="T29" fmla="*/ 3 h 40"/>
                    <a:gd name="T30" fmla="*/ 10 w 87"/>
                    <a:gd name="T31" fmla="*/ 5 h 40"/>
                    <a:gd name="T32" fmla="*/ 12 w 87"/>
                    <a:gd name="T33" fmla="*/ 5 h 40"/>
                    <a:gd name="T34" fmla="*/ 13 w 87"/>
                    <a:gd name="T35" fmla="*/ 3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grpSp>
          <p:nvGrpSpPr>
            <p:cNvPr id="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0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1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 w 83"/>
                  <a:gd name="T1" fmla="*/ 1 h 117"/>
                  <a:gd name="T2" fmla="*/ 0 w 83"/>
                  <a:gd name="T3" fmla="*/ 0 h 117"/>
                  <a:gd name="T4" fmla="*/ 0 w 83"/>
                  <a:gd name="T5" fmla="*/ 4 h 117"/>
                  <a:gd name="T6" fmla="*/ 2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4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 h 98"/>
                  <a:gd name="T2" fmla="*/ 4 w 140"/>
                  <a:gd name="T3" fmla="*/ 0 h 98"/>
                  <a:gd name="T4" fmla="*/ 5 w 140"/>
                  <a:gd name="T5" fmla="*/ 2 h 98"/>
                  <a:gd name="T6" fmla="*/ 0 w 140"/>
                  <a:gd name="T7" fmla="*/ 4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5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5 w 145"/>
                  <a:gd name="T3" fmla="*/ 0 h 49"/>
                  <a:gd name="T4" fmla="*/ 5 w 145"/>
                  <a:gd name="T5" fmla="*/ 2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3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4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2 w 109"/>
                <a:gd name="T3" fmla="*/ 1 h 156"/>
                <a:gd name="T4" fmla="*/ 48 w 109"/>
                <a:gd name="T5" fmla="*/ 5 h 156"/>
                <a:gd name="T6" fmla="*/ 96 w 109"/>
                <a:gd name="T7" fmla="*/ 17 h 156"/>
                <a:gd name="T8" fmla="*/ 151 w 109"/>
                <a:gd name="T9" fmla="*/ 34 h 156"/>
                <a:gd name="T10" fmla="*/ 202 w 109"/>
                <a:gd name="T11" fmla="*/ 62 h 156"/>
                <a:gd name="T12" fmla="*/ 249 w 109"/>
                <a:gd name="T13" fmla="*/ 100 h 156"/>
                <a:gd name="T14" fmla="*/ 279 w 109"/>
                <a:gd name="T15" fmla="*/ 152 h 156"/>
                <a:gd name="T16" fmla="*/ 285 w 109"/>
                <a:gd name="T17" fmla="*/ 221 h 156"/>
                <a:gd name="T18" fmla="*/ 272 w 109"/>
                <a:gd name="T19" fmla="*/ 221 h 156"/>
                <a:gd name="T20" fmla="*/ 258 w 109"/>
                <a:gd name="T21" fmla="*/ 221 h 156"/>
                <a:gd name="T22" fmla="*/ 243 w 109"/>
                <a:gd name="T23" fmla="*/ 221 h 156"/>
                <a:gd name="T24" fmla="*/ 225 w 109"/>
                <a:gd name="T25" fmla="*/ 216 h 156"/>
                <a:gd name="T26" fmla="*/ 211 w 109"/>
                <a:gd name="T27" fmla="*/ 215 h 156"/>
                <a:gd name="T28" fmla="*/ 194 w 109"/>
                <a:gd name="T29" fmla="*/ 211 h 156"/>
                <a:gd name="T30" fmla="*/ 172 w 109"/>
                <a:gd name="T31" fmla="*/ 204 h 156"/>
                <a:gd name="T32" fmla="*/ 151 w 109"/>
                <a:gd name="T33" fmla="*/ 196 h 156"/>
                <a:gd name="T34" fmla="*/ 138 w 109"/>
                <a:gd name="T35" fmla="*/ 178 h 156"/>
                <a:gd name="T36" fmla="*/ 138 w 109"/>
                <a:gd name="T37" fmla="*/ 156 h 156"/>
                <a:gd name="T38" fmla="*/ 145 w 109"/>
                <a:gd name="T39" fmla="*/ 135 h 156"/>
                <a:gd name="T40" fmla="*/ 153 w 109"/>
                <a:gd name="T41" fmla="*/ 112 h 156"/>
                <a:gd name="T42" fmla="*/ 145 w 109"/>
                <a:gd name="T43" fmla="*/ 87 h 156"/>
                <a:gd name="T44" fmla="*/ 125 w 109"/>
                <a:gd name="T45" fmla="*/ 60 h 156"/>
                <a:gd name="T46" fmla="*/ 82 w 109"/>
                <a:gd name="T47" fmla="*/ 33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6 w 54"/>
                <a:gd name="T5" fmla="*/ 3 h 40"/>
                <a:gd name="T6" fmla="*/ 35 w 54"/>
                <a:gd name="T7" fmla="*/ 13 h 40"/>
                <a:gd name="T8" fmla="*/ 59 w 54"/>
                <a:gd name="T9" fmla="*/ 17 h 40"/>
                <a:gd name="T10" fmla="*/ 79 w 54"/>
                <a:gd name="T11" fmla="*/ 20 h 40"/>
                <a:gd name="T12" fmla="*/ 101 w 54"/>
                <a:gd name="T13" fmla="*/ 24 h 40"/>
                <a:gd name="T14" fmla="*/ 123 w 54"/>
                <a:gd name="T15" fmla="*/ 26 h 40"/>
                <a:gd name="T16" fmla="*/ 148 w 54"/>
                <a:gd name="T17" fmla="*/ 22 h 40"/>
                <a:gd name="T18" fmla="*/ 145 w 54"/>
                <a:gd name="T19" fmla="*/ 35 h 40"/>
                <a:gd name="T20" fmla="*/ 137 w 54"/>
                <a:gd name="T21" fmla="*/ 47 h 40"/>
                <a:gd name="T22" fmla="*/ 121 w 54"/>
                <a:gd name="T23" fmla="*/ 55 h 40"/>
                <a:gd name="T24" fmla="*/ 100 w 54"/>
                <a:gd name="T25" fmla="*/ 57 h 40"/>
                <a:gd name="T26" fmla="*/ 76 w 54"/>
                <a:gd name="T27" fmla="*/ 56 h 40"/>
                <a:gd name="T28" fmla="*/ 51 w 54"/>
                <a:gd name="T29" fmla="*/ 46 h 40"/>
                <a:gd name="T30" fmla="*/ 27 w 54"/>
                <a:gd name="T31" fmla="*/ 30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0 h 237"/>
                <a:gd name="T4" fmla="*/ 12 w 257"/>
                <a:gd name="T5" fmla="*/ 60 h 237"/>
                <a:gd name="T6" fmla="*/ 27 w 257"/>
                <a:gd name="T7" fmla="*/ 90 h 237"/>
                <a:gd name="T8" fmla="*/ 48 w 257"/>
                <a:gd name="T9" fmla="*/ 116 h 237"/>
                <a:gd name="T10" fmla="*/ 78 w 257"/>
                <a:gd name="T11" fmla="*/ 140 h 237"/>
                <a:gd name="T12" fmla="*/ 115 w 257"/>
                <a:gd name="T13" fmla="*/ 166 h 237"/>
                <a:gd name="T14" fmla="*/ 163 w 257"/>
                <a:gd name="T15" fmla="*/ 190 h 237"/>
                <a:gd name="T16" fmla="*/ 218 w 257"/>
                <a:gd name="T17" fmla="*/ 210 h 237"/>
                <a:gd name="T18" fmla="*/ 289 w 257"/>
                <a:gd name="T19" fmla="*/ 229 h 237"/>
                <a:gd name="T20" fmla="*/ 369 w 257"/>
                <a:gd name="T21" fmla="*/ 245 h 237"/>
                <a:gd name="T22" fmla="*/ 455 w 257"/>
                <a:gd name="T23" fmla="*/ 258 h 237"/>
                <a:gd name="T24" fmla="*/ 561 w 257"/>
                <a:gd name="T25" fmla="*/ 270 h 237"/>
                <a:gd name="T26" fmla="*/ 676 w 257"/>
                <a:gd name="T27" fmla="*/ 276 h 237"/>
                <a:gd name="T28" fmla="*/ 808 w 257"/>
                <a:gd name="T29" fmla="*/ 280 h 237"/>
                <a:gd name="T30" fmla="*/ 944 w 257"/>
                <a:gd name="T31" fmla="*/ 279 h 237"/>
                <a:gd name="T32" fmla="*/ 1104 w 257"/>
                <a:gd name="T33" fmla="*/ 274 h 237"/>
                <a:gd name="T34" fmla="*/ 964 w 257"/>
                <a:gd name="T35" fmla="*/ 268 h 237"/>
                <a:gd name="T36" fmla="*/ 837 w 257"/>
                <a:gd name="T37" fmla="*/ 259 h 237"/>
                <a:gd name="T38" fmla="*/ 731 w 257"/>
                <a:gd name="T39" fmla="*/ 250 h 237"/>
                <a:gd name="T40" fmla="*/ 636 w 257"/>
                <a:gd name="T41" fmla="*/ 241 h 237"/>
                <a:gd name="T42" fmla="*/ 550 w 257"/>
                <a:gd name="T43" fmla="*/ 228 h 237"/>
                <a:gd name="T44" fmla="*/ 482 w 257"/>
                <a:gd name="T45" fmla="*/ 215 h 237"/>
                <a:gd name="T46" fmla="*/ 418 w 257"/>
                <a:gd name="T47" fmla="*/ 200 h 237"/>
                <a:gd name="T48" fmla="*/ 360 w 257"/>
                <a:gd name="T49" fmla="*/ 183 h 237"/>
                <a:gd name="T50" fmla="*/ 307 w 257"/>
                <a:gd name="T51" fmla="*/ 166 h 237"/>
                <a:gd name="T52" fmla="*/ 264 w 257"/>
                <a:gd name="T53" fmla="*/ 147 h 237"/>
                <a:gd name="T54" fmla="*/ 226 w 257"/>
                <a:gd name="T55" fmla="*/ 127 h 237"/>
                <a:gd name="T56" fmla="*/ 186 w 257"/>
                <a:gd name="T57" fmla="*/ 103 h 237"/>
                <a:gd name="T58" fmla="*/ 142 w 257"/>
                <a:gd name="T59" fmla="*/ 81 h 237"/>
                <a:gd name="T60" fmla="*/ 99 w 257"/>
                <a:gd name="T61" fmla="*/ 57 h 237"/>
                <a:gd name="T62" fmla="*/ 50 w 257"/>
                <a:gd name="T63" fmla="*/ 29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343 w 124"/>
                <a:gd name="T1" fmla="*/ 0 h 110"/>
                <a:gd name="T2" fmla="*/ 549 w 124"/>
                <a:gd name="T3" fmla="*/ 135 h 110"/>
                <a:gd name="T4" fmla="*/ 533 w 124"/>
                <a:gd name="T5" fmla="*/ 134 h 110"/>
                <a:gd name="T6" fmla="*/ 474 w 124"/>
                <a:gd name="T7" fmla="*/ 131 h 110"/>
                <a:gd name="T8" fmla="*/ 396 w 124"/>
                <a:gd name="T9" fmla="*/ 127 h 110"/>
                <a:gd name="T10" fmla="*/ 303 w 124"/>
                <a:gd name="T11" fmla="*/ 124 h 110"/>
                <a:gd name="T12" fmla="*/ 199 w 124"/>
                <a:gd name="T13" fmla="*/ 121 h 110"/>
                <a:gd name="T14" fmla="*/ 113 w 124"/>
                <a:gd name="T15" fmla="*/ 122 h 110"/>
                <a:gd name="T16" fmla="*/ 40 w 124"/>
                <a:gd name="T17" fmla="*/ 128 h 110"/>
                <a:gd name="T18" fmla="*/ 0 w 124"/>
                <a:gd name="T19" fmla="*/ 137 h 110"/>
                <a:gd name="T20" fmla="*/ 16 w 124"/>
                <a:gd name="T21" fmla="*/ 122 h 110"/>
                <a:gd name="T22" fmla="*/ 36 w 124"/>
                <a:gd name="T23" fmla="*/ 111 h 110"/>
                <a:gd name="T24" fmla="*/ 73 w 124"/>
                <a:gd name="T25" fmla="*/ 102 h 110"/>
                <a:gd name="T26" fmla="*/ 113 w 124"/>
                <a:gd name="T27" fmla="*/ 95 h 110"/>
                <a:gd name="T28" fmla="*/ 160 w 124"/>
                <a:gd name="T29" fmla="*/ 90 h 110"/>
                <a:gd name="T30" fmla="*/ 207 w 124"/>
                <a:gd name="T31" fmla="*/ 89 h 110"/>
                <a:gd name="T32" fmla="*/ 260 w 124"/>
                <a:gd name="T33" fmla="*/ 89 h 110"/>
                <a:gd name="T34" fmla="*/ 319 w 124"/>
                <a:gd name="T35" fmla="*/ 93 h 110"/>
                <a:gd name="T36" fmla="*/ 323 w 124"/>
                <a:gd name="T37" fmla="*/ 89 h 110"/>
                <a:gd name="T38" fmla="*/ 310 w 124"/>
                <a:gd name="T39" fmla="*/ 71 h 110"/>
                <a:gd name="T40" fmla="*/ 296 w 124"/>
                <a:gd name="T41" fmla="*/ 48 h 110"/>
                <a:gd name="T42" fmla="*/ 290 w 124"/>
                <a:gd name="T43" fmla="*/ 37 h 110"/>
                <a:gd name="T44" fmla="*/ 279 w 124"/>
                <a:gd name="T45" fmla="*/ 37 h 110"/>
                <a:gd name="T46" fmla="*/ 268 w 124"/>
                <a:gd name="T47" fmla="*/ 35 h 110"/>
                <a:gd name="T48" fmla="*/ 260 w 124"/>
                <a:gd name="T49" fmla="*/ 31 h 110"/>
                <a:gd name="T50" fmla="*/ 255 w 124"/>
                <a:gd name="T51" fmla="*/ 28 h 110"/>
                <a:gd name="T52" fmla="*/ 255 w 124"/>
                <a:gd name="T53" fmla="*/ 24 h 110"/>
                <a:gd name="T54" fmla="*/ 260 w 124"/>
                <a:gd name="T55" fmla="*/ 19 h 110"/>
                <a:gd name="T56" fmla="*/ 294 w 124"/>
                <a:gd name="T57" fmla="*/ 8 h 110"/>
                <a:gd name="T58" fmla="*/ 343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22 w 109"/>
                <a:gd name="T3" fmla="*/ 1 h 156"/>
                <a:gd name="T4" fmla="*/ 78 w 109"/>
                <a:gd name="T5" fmla="*/ 5 h 156"/>
                <a:gd name="T6" fmla="*/ 163 w 109"/>
                <a:gd name="T7" fmla="*/ 12 h 156"/>
                <a:gd name="T8" fmla="*/ 259 w 109"/>
                <a:gd name="T9" fmla="*/ 29 h 156"/>
                <a:gd name="T10" fmla="*/ 349 w 109"/>
                <a:gd name="T11" fmla="*/ 49 h 156"/>
                <a:gd name="T12" fmla="*/ 428 w 109"/>
                <a:gd name="T13" fmla="*/ 81 h 156"/>
                <a:gd name="T14" fmla="*/ 476 w 109"/>
                <a:gd name="T15" fmla="*/ 123 h 156"/>
                <a:gd name="T16" fmla="*/ 486 w 109"/>
                <a:gd name="T17" fmla="*/ 176 h 156"/>
                <a:gd name="T18" fmla="*/ 471 w 109"/>
                <a:gd name="T19" fmla="*/ 176 h 156"/>
                <a:gd name="T20" fmla="*/ 444 w 109"/>
                <a:gd name="T21" fmla="*/ 176 h 156"/>
                <a:gd name="T22" fmla="*/ 414 w 109"/>
                <a:gd name="T23" fmla="*/ 176 h 156"/>
                <a:gd name="T24" fmla="*/ 387 w 109"/>
                <a:gd name="T25" fmla="*/ 174 h 156"/>
                <a:gd name="T26" fmla="*/ 360 w 109"/>
                <a:gd name="T27" fmla="*/ 173 h 156"/>
                <a:gd name="T28" fmla="*/ 330 w 109"/>
                <a:gd name="T29" fmla="*/ 170 h 156"/>
                <a:gd name="T30" fmla="*/ 294 w 109"/>
                <a:gd name="T31" fmla="*/ 165 h 156"/>
                <a:gd name="T32" fmla="*/ 259 w 109"/>
                <a:gd name="T33" fmla="*/ 159 h 156"/>
                <a:gd name="T34" fmla="*/ 235 w 109"/>
                <a:gd name="T35" fmla="*/ 142 h 156"/>
                <a:gd name="T36" fmla="*/ 235 w 109"/>
                <a:gd name="T37" fmla="*/ 126 h 156"/>
                <a:gd name="T38" fmla="*/ 251 w 109"/>
                <a:gd name="T39" fmla="*/ 110 h 156"/>
                <a:gd name="T40" fmla="*/ 266 w 109"/>
                <a:gd name="T41" fmla="*/ 90 h 156"/>
                <a:gd name="T42" fmla="*/ 251 w 109"/>
                <a:gd name="T43" fmla="*/ 72 h 156"/>
                <a:gd name="T44" fmla="*/ 216 w 109"/>
                <a:gd name="T45" fmla="*/ 48 h 156"/>
                <a:gd name="T46" fmla="*/ 140 w 109"/>
                <a:gd name="T47" fmla="*/ 28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40 w 46"/>
                <a:gd name="T1" fmla="*/ 0 h 94"/>
                <a:gd name="T2" fmla="*/ 89 w 46"/>
                <a:gd name="T3" fmla="*/ 43 h 94"/>
                <a:gd name="T4" fmla="*/ 66 w 46"/>
                <a:gd name="T5" fmla="*/ 72 h 94"/>
                <a:gd name="T6" fmla="*/ 49 w 46"/>
                <a:gd name="T7" fmla="*/ 94 h 94"/>
                <a:gd name="T8" fmla="*/ 0 w 46"/>
                <a:gd name="T9" fmla="*/ 109 h 94"/>
                <a:gd name="T10" fmla="*/ 54 w 46"/>
                <a:gd name="T11" fmla="*/ 103 h 94"/>
                <a:gd name="T12" fmla="*/ 104 w 46"/>
                <a:gd name="T13" fmla="*/ 95 h 94"/>
                <a:gd name="T14" fmla="*/ 142 w 46"/>
                <a:gd name="T15" fmla="*/ 79 h 94"/>
                <a:gd name="T16" fmla="*/ 178 w 46"/>
                <a:gd name="T17" fmla="*/ 67 h 94"/>
                <a:gd name="T18" fmla="*/ 202 w 46"/>
                <a:gd name="T19" fmla="*/ 51 h 94"/>
                <a:gd name="T20" fmla="*/ 205 w 46"/>
                <a:gd name="T21" fmla="*/ 35 h 94"/>
                <a:gd name="T22" fmla="*/ 189 w 46"/>
                <a:gd name="T23" fmla="*/ 15 h 94"/>
                <a:gd name="T24" fmla="*/ 14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7 w 54"/>
                <a:gd name="T5" fmla="*/ 3 h 40"/>
                <a:gd name="T6" fmla="*/ 55 w 54"/>
                <a:gd name="T7" fmla="*/ 8 h 40"/>
                <a:gd name="T8" fmla="*/ 87 w 54"/>
                <a:gd name="T9" fmla="*/ 12 h 40"/>
                <a:gd name="T10" fmla="*/ 123 w 54"/>
                <a:gd name="T11" fmla="*/ 15 h 40"/>
                <a:gd name="T12" fmla="*/ 161 w 54"/>
                <a:gd name="T13" fmla="*/ 17 h 40"/>
                <a:gd name="T14" fmla="*/ 192 w 54"/>
                <a:gd name="T15" fmla="*/ 18 h 40"/>
                <a:gd name="T16" fmla="*/ 228 w 54"/>
                <a:gd name="T17" fmla="*/ 16 h 40"/>
                <a:gd name="T18" fmla="*/ 225 w 54"/>
                <a:gd name="T19" fmla="*/ 30 h 40"/>
                <a:gd name="T20" fmla="*/ 212 w 54"/>
                <a:gd name="T21" fmla="*/ 38 h 40"/>
                <a:gd name="T22" fmla="*/ 187 w 54"/>
                <a:gd name="T23" fmla="*/ 43 h 40"/>
                <a:gd name="T24" fmla="*/ 155 w 54"/>
                <a:gd name="T25" fmla="*/ 45 h 40"/>
                <a:gd name="T26" fmla="*/ 116 w 54"/>
                <a:gd name="T27" fmla="*/ 44 h 40"/>
                <a:gd name="T28" fmla="*/ 79 w 54"/>
                <a:gd name="T29" fmla="*/ 37 h 40"/>
                <a:gd name="T30" fmla="*/ 41 w 54"/>
                <a:gd name="T31" fmla="*/ 25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73 w 596"/>
                <a:gd name="T1" fmla="*/ 428 h 666"/>
                <a:gd name="T2" fmla="*/ 27 w 596"/>
                <a:gd name="T3" fmla="*/ 396 h 666"/>
                <a:gd name="T4" fmla="*/ 0 w 596"/>
                <a:gd name="T5" fmla="*/ 335 h 666"/>
                <a:gd name="T6" fmla="*/ 16 w 596"/>
                <a:gd name="T7" fmla="*/ 258 h 666"/>
                <a:gd name="T8" fmla="*/ 113 w 596"/>
                <a:gd name="T9" fmla="*/ 176 h 666"/>
                <a:gd name="T10" fmla="*/ 308 w 596"/>
                <a:gd name="T11" fmla="*/ 99 h 666"/>
                <a:gd name="T12" fmla="*/ 635 w 596"/>
                <a:gd name="T13" fmla="*/ 36 h 666"/>
                <a:gd name="T14" fmla="*/ 1102 w 596"/>
                <a:gd name="T15" fmla="*/ 2 h 666"/>
                <a:gd name="T16" fmla="*/ 1700 w 596"/>
                <a:gd name="T17" fmla="*/ 9 h 666"/>
                <a:gd name="T18" fmla="*/ 2162 w 596"/>
                <a:gd name="T19" fmla="*/ 78 h 666"/>
                <a:gd name="T20" fmla="*/ 2475 w 596"/>
                <a:gd name="T21" fmla="*/ 191 h 666"/>
                <a:gd name="T22" fmla="*/ 2639 w 596"/>
                <a:gd name="T23" fmla="*/ 330 h 666"/>
                <a:gd name="T24" fmla="*/ 2659 w 596"/>
                <a:gd name="T25" fmla="*/ 474 h 666"/>
                <a:gd name="T26" fmla="*/ 2531 w 596"/>
                <a:gd name="T27" fmla="*/ 609 h 666"/>
                <a:gd name="T28" fmla="*/ 2265 w 596"/>
                <a:gd name="T29" fmla="*/ 713 h 666"/>
                <a:gd name="T30" fmla="*/ 1863 w 596"/>
                <a:gd name="T31" fmla="*/ 769 h 666"/>
                <a:gd name="T32" fmla="*/ 1738 w 596"/>
                <a:gd name="T33" fmla="*/ 764 h 666"/>
                <a:gd name="T34" fmla="*/ 1971 w 596"/>
                <a:gd name="T35" fmla="*/ 716 h 666"/>
                <a:gd name="T36" fmla="*/ 2153 w 596"/>
                <a:gd name="T37" fmla="*/ 630 h 666"/>
                <a:gd name="T38" fmla="*/ 2277 w 596"/>
                <a:gd name="T39" fmla="*/ 526 h 666"/>
                <a:gd name="T40" fmla="*/ 2322 w 596"/>
                <a:gd name="T41" fmla="*/ 412 h 666"/>
                <a:gd name="T42" fmla="*/ 2295 w 596"/>
                <a:gd name="T43" fmla="*/ 299 h 666"/>
                <a:gd name="T44" fmla="*/ 2165 w 596"/>
                <a:gd name="T45" fmla="*/ 202 h 666"/>
                <a:gd name="T46" fmla="*/ 1934 w 596"/>
                <a:gd name="T47" fmla="*/ 130 h 666"/>
                <a:gd name="T48" fmla="*/ 1524 w 596"/>
                <a:gd name="T49" fmla="*/ 85 h 666"/>
                <a:gd name="T50" fmla="*/ 1099 w 596"/>
                <a:gd name="T51" fmla="*/ 71 h 666"/>
                <a:gd name="T52" fmla="*/ 778 w 596"/>
                <a:gd name="T53" fmla="*/ 81 h 666"/>
                <a:gd name="T54" fmla="*/ 541 w 596"/>
                <a:gd name="T55" fmla="*/ 116 h 666"/>
                <a:gd name="T56" fmla="*/ 374 w 596"/>
                <a:gd name="T57" fmla="*/ 173 h 666"/>
                <a:gd name="T58" fmla="*/ 255 w 596"/>
                <a:gd name="T59" fmla="*/ 239 h 666"/>
                <a:gd name="T60" fmla="*/ 178 w 596"/>
                <a:gd name="T61" fmla="*/ 315 h 666"/>
                <a:gd name="T62" fmla="*/ 125 w 596"/>
                <a:gd name="T63" fmla="*/ 392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6845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6847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6848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6849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76DB3E5-8801-4A43-99AE-7F00AED26A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</p:sldLayoutIdLst>
  <p:transition advClick="0" advTm="500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ransition advClick="0" advTm="500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0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0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17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2.png"/><Relationship Id="rId5" Type="http://schemas.openxmlformats.org/officeDocument/2006/relationships/image" Target="../media/image61.gif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34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5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7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8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0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0.xml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46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7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7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.ppt"/><Relationship Id="rId2" Type="http://schemas.openxmlformats.org/officeDocument/2006/relationships/slideLayout" Target="../slideLayouts/slideLayout37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90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3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98.xml"/><Relationship Id="rId4" Type="http://schemas.openxmlformats.org/officeDocument/2006/relationships/image" Target="../media/image10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28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5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42844" y="1428736"/>
            <a:ext cx="6643734" cy="1571636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Georgia" pitchFamily="18" charset="0"/>
              </a:rPr>
              <a:t>«Я – будущее России»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2844" y="3071810"/>
            <a:ext cx="6715172" cy="1500198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городская выставка 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исследовательских и творческих 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работ (проектов) </a:t>
            </a:r>
            <a:endParaRPr lang="ru-RU" sz="28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2844" y="4643446"/>
            <a:ext cx="6715172" cy="1785950"/>
          </a:xfrm>
          <a:prstGeom prst="roundRect">
            <a:avLst/>
          </a:prstGeom>
          <a:solidFill>
            <a:schemeClr val="bg1">
              <a:alpha val="66000"/>
            </a:schemeClr>
          </a:solidFill>
          <a:ln w="127000" cmpd="sng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учащихся и воспитанников 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образовательных организаций 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города Тобольска 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2017 год</a:t>
            </a:r>
          </a:p>
        </p:txBody>
      </p:sp>
      <p:pic>
        <p:nvPicPr>
          <p:cNvPr id="7" name="Рисунок 6" descr="Комитет по образованию администрации города Тобольска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1205403" cy="1067959"/>
          </a:xfrm>
          <a:prstGeom prst="rect">
            <a:avLst/>
          </a:prstGeom>
        </p:spPr>
      </p:pic>
      <p:pic>
        <p:nvPicPr>
          <p:cNvPr id="8" name="Рисунок 7" descr="образован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396" y="142852"/>
            <a:ext cx="1428760" cy="1200496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214414" y="428604"/>
            <a:ext cx="64294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-6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Комитет по образованию администрации города Тобольска </a:t>
            </a:r>
          </a:p>
          <a:p>
            <a:pPr marL="457200" marR="0" lvl="1" indent="-6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МАУ «Центр ОДО «Образование» г.Тобольска»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1" name="Рисунок 10" descr="mantenimiento-pincel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454" y="3000372"/>
            <a:ext cx="2175367" cy="3857628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8062664" cy="5688632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3100" b="1" dirty="0" smtClean="0">
                <a:solidFill>
                  <a:srgbClr val="7030A0"/>
                </a:solidFill>
              </a:rPr>
              <a:t>ЖУРАВЛЕВ ОЛЕГ СЕРГЕЕВИЧ</a:t>
            </a:r>
            <a:r>
              <a:rPr lang="ru-RU" sz="3100" dirty="0" smtClean="0">
                <a:solidFill>
                  <a:srgbClr val="7030A0"/>
                </a:solidFill>
              </a:rPr>
              <a:t/>
            </a:r>
            <a:br>
              <a:rPr lang="ru-RU" sz="3100" dirty="0" smtClean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Муниципальное автономное дошкольное образовательное учреждение «Детский сад № 30» г. Тобольска</a:t>
            </a:r>
            <a:r>
              <a:rPr lang="ru-RU" sz="2000" b="1" dirty="0" smtClean="0">
                <a:solidFill>
                  <a:srgbClr val="7030A0"/>
                </a:solidFill>
              </a:rPr>
              <a:t/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3100" dirty="0" smtClean="0">
                <a:solidFill>
                  <a:srgbClr val="7030A0"/>
                </a:solidFill>
              </a:rPr>
              <a:t>«Животные родного края»</a:t>
            </a:r>
            <a:br>
              <a:rPr lang="ru-RU" sz="3100" dirty="0" smtClean="0">
                <a:solidFill>
                  <a:srgbClr val="7030A0"/>
                </a:solidFill>
              </a:rPr>
            </a:br>
            <a:r>
              <a:rPr lang="ru-RU" sz="3100" dirty="0" smtClean="0">
                <a:solidFill>
                  <a:srgbClr val="7030A0"/>
                </a:solidFill>
              </a:rPr>
              <a:t/>
            </a:r>
            <a:br>
              <a:rPr lang="ru-RU" sz="3100" dirty="0" smtClean="0">
                <a:solidFill>
                  <a:srgbClr val="7030A0"/>
                </a:solidFill>
              </a:rPr>
            </a:br>
            <a:r>
              <a:rPr lang="ru-RU" sz="3100" dirty="0" smtClean="0">
                <a:solidFill>
                  <a:srgbClr val="7030A0"/>
                </a:solidFill>
              </a:rPr>
              <a:t/>
            </a:r>
            <a:br>
              <a:rPr lang="ru-RU" sz="3100" dirty="0" smtClean="0">
                <a:solidFill>
                  <a:srgbClr val="7030A0"/>
                </a:solidFill>
              </a:rPr>
            </a:br>
            <a:r>
              <a:rPr lang="ru-RU" sz="3100" dirty="0" smtClean="0">
                <a:solidFill>
                  <a:srgbClr val="7030A0"/>
                </a:solidFill>
              </a:rPr>
              <a:t/>
            </a:r>
            <a:br>
              <a:rPr lang="ru-RU" sz="3100" dirty="0" smtClean="0">
                <a:solidFill>
                  <a:srgbClr val="7030A0"/>
                </a:solidFill>
              </a:rPr>
            </a:br>
            <a:r>
              <a:rPr lang="ru-RU" sz="3100" dirty="0" smtClean="0">
                <a:solidFill>
                  <a:srgbClr val="7030A0"/>
                </a:solidFill>
              </a:rPr>
              <a:t/>
            </a:r>
            <a:br>
              <a:rPr lang="ru-RU" sz="3100" dirty="0" smtClean="0">
                <a:solidFill>
                  <a:srgbClr val="7030A0"/>
                </a:solidFill>
              </a:rPr>
            </a:br>
            <a:r>
              <a:rPr lang="ru-RU" sz="3100" dirty="0" smtClean="0">
                <a:solidFill>
                  <a:srgbClr val="7030A0"/>
                </a:solidFill>
              </a:rPr>
              <a:t/>
            </a:r>
            <a:br>
              <a:rPr lang="ru-RU" sz="3100" dirty="0" smtClean="0">
                <a:solidFill>
                  <a:srgbClr val="7030A0"/>
                </a:solidFill>
              </a:rPr>
            </a:br>
            <a:r>
              <a:rPr lang="ru-RU" sz="3100" dirty="0" smtClean="0">
                <a:solidFill>
                  <a:srgbClr val="7030A0"/>
                </a:solidFill>
              </a:rPr>
              <a:t/>
            </a:r>
            <a:br>
              <a:rPr lang="ru-RU" sz="3100" dirty="0" smtClean="0">
                <a:solidFill>
                  <a:srgbClr val="7030A0"/>
                </a:solidFill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7030A0"/>
                </a:solidFill>
              </a:rPr>
              <a:t>Цель: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формирование представлений о природе родного края, как целостной экосистеме.</a:t>
            </a:r>
            <a:b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Компетентностные умения, формируемые в ходе выполнения работы: </a:t>
            </a:r>
            <a:r>
              <a:rPr lang="ru-RU" sz="20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1800" i="1" dirty="0" smtClean="0">
                <a:solidFill>
                  <a:schemeClr val="tx1">
                    <a:lumMod val="50000"/>
                  </a:schemeClr>
                </a:solidFill>
              </a:rPr>
              <a:t>-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</a:rPr>
              <a:t>Умение понимать необходимость той или иной информации для своей деятельности. Умение вести простой диалог со взрослыми и сверстниками,  задавать вопросы на интересующую тему. Умение устанавливать причинно-следственные связи.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Picture 2" descr="C:\Users\Пользователь\Desktop\detsad-139617-14578948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132856"/>
            <a:ext cx="410388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568952" cy="6264696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700" b="1" dirty="0" smtClean="0">
                <a:solidFill>
                  <a:srgbClr val="7030A0"/>
                </a:solidFill>
              </a:rPr>
              <a:t>КУГАЕВСКИЙ АНДРЕЙ ДЕНИСОВИЧ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rgbClr val="7030A0"/>
                </a:solidFill>
              </a:rPr>
              <a:t>Муниципальное автономное дошкольное образовательное учреждение «Детский сад № 30» г. Тобольска</a:t>
            </a:r>
            <a:r>
              <a:rPr lang="ru-RU" sz="2000" b="1" dirty="0" smtClean="0">
                <a:solidFill>
                  <a:srgbClr val="7030A0"/>
                </a:solidFill>
              </a:rPr>
              <a:t/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700" b="1" dirty="0" smtClean="0">
                <a:solidFill>
                  <a:srgbClr val="7030A0"/>
                </a:solidFill>
              </a:rPr>
              <a:t>«</a:t>
            </a:r>
            <a:r>
              <a:rPr lang="ru-RU" sz="2700" b="1" dirty="0" err="1" smtClean="0">
                <a:solidFill>
                  <a:srgbClr val="7030A0"/>
                </a:solidFill>
              </a:rPr>
              <a:t>Обереговая</a:t>
            </a:r>
            <a:r>
              <a:rPr lang="ru-RU" sz="2700" b="1" dirty="0" smtClean="0">
                <a:solidFill>
                  <a:srgbClr val="7030A0"/>
                </a:solidFill>
              </a:rPr>
              <a:t> кукла»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Цель: </a:t>
            </a:r>
            <a:r>
              <a:rPr lang="ru-RU" sz="2000" dirty="0" smtClean="0">
                <a:solidFill>
                  <a:srgbClr val="7030A0"/>
                </a:solidFill>
              </a:rPr>
              <a:t>формирование интереса к истории, культуре и традициям народного творчества.</a:t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Компетентностные умения, формируемые в ходе выполнения работы: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 </a:t>
            </a:r>
            <a:r>
              <a:rPr lang="ru-RU" sz="2000" i="1" dirty="0" smtClean="0">
                <a:solidFill>
                  <a:srgbClr val="7030A0"/>
                </a:solidFill>
              </a:rPr>
              <a:t>- информационная компетентность – получение информации из различных источников, её систематизация и преобразование;</a:t>
            </a:r>
            <a:br>
              <a:rPr lang="ru-RU" sz="2000" i="1" dirty="0" smtClean="0">
                <a:solidFill>
                  <a:srgbClr val="7030A0"/>
                </a:solidFill>
              </a:rPr>
            </a:br>
            <a:r>
              <a:rPr lang="ru-RU" sz="2000" i="1" dirty="0" smtClean="0">
                <a:solidFill>
                  <a:srgbClr val="7030A0"/>
                </a:solidFill>
              </a:rPr>
              <a:t>- социально-коммуникативная компетентность - умение производить опрос по интересующей теме и  давать мастер-класс по изготовлению кукол;</a:t>
            </a:r>
            <a:br>
              <a:rPr lang="ru-RU" sz="2000" i="1" dirty="0" smtClean="0">
                <a:solidFill>
                  <a:srgbClr val="7030A0"/>
                </a:solidFill>
              </a:rPr>
            </a:br>
            <a:r>
              <a:rPr lang="ru-RU" sz="2000" i="1" dirty="0" smtClean="0">
                <a:solidFill>
                  <a:srgbClr val="7030A0"/>
                </a:solidFill>
              </a:rPr>
              <a:t>- </a:t>
            </a:r>
            <a:r>
              <a:rPr lang="ru-RU" sz="1800" i="1" dirty="0" smtClean="0">
                <a:solidFill>
                  <a:srgbClr val="7030A0"/>
                </a:solidFill>
              </a:rPr>
              <a:t>технологическая компетентность – создание кукол с соблюдением народных традиций.</a:t>
            </a:r>
            <a:r>
              <a:rPr lang="ru-RU" sz="2000" i="1" dirty="0" smtClean="0">
                <a:solidFill>
                  <a:srgbClr val="7030A0"/>
                </a:solidFill>
              </a:rPr>
              <a:t/>
            </a:r>
            <a:br>
              <a:rPr lang="ru-RU" sz="2000" i="1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icture 2" descr="C:\Users\Пользователь\Desktop\Я -будущее России\DSCN462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692090" y="1988430"/>
            <a:ext cx="1727372" cy="1296144"/>
          </a:xfrm>
          <a:prstGeom prst="rect">
            <a:avLst/>
          </a:prstGeom>
          <a:noFill/>
        </p:spPr>
      </p:pic>
      <p:pic>
        <p:nvPicPr>
          <p:cNvPr id="8" name="Picture 4" descr="C:\Users\Пользователь\Desktop\Я -будущее России\DSCN463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6771728">
            <a:off x="7089604" y="2033801"/>
            <a:ext cx="1749285" cy="1311341"/>
          </a:xfrm>
          <a:prstGeom prst="rect">
            <a:avLst/>
          </a:prstGeom>
          <a:noFill/>
        </p:spPr>
      </p:pic>
      <p:pic>
        <p:nvPicPr>
          <p:cNvPr id="1026" name="Picture 2" descr="C:\Users\Пользователь\Desktop\Я -будущее России\DSCN46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832508">
            <a:off x="324854" y="2212819"/>
            <a:ext cx="1769576" cy="1266431"/>
          </a:xfrm>
          <a:prstGeom prst="rect">
            <a:avLst/>
          </a:prstGeom>
          <a:noFill/>
        </p:spPr>
      </p:pic>
      <p:pic>
        <p:nvPicPr>
          <p:cNvPr id="7" name="Picture 3" descr="C:\Users\Пользователь\Desktop\Я -будущее России\DSCN46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796136" y="1988840"/>
            <a:ext cx="1728193" cy="129614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71570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МАДОУ «Детский сад № 30» г. Тобольска</a:t>
            </a:r>
            <a:r>
              <a:rPr lang="ru-RU" sz="20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Ксения </a:t>
            </a:r>
            <a:r>
              <a:rPr lang="ru-RU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Сыркова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Эдуард Саитов</a:t>
            </a:r>
            <a:r>
              <a:rPr lang="ru-RU" sz="2000" b="1" i="1" dirty="0" smtClean="0">
                <a:solidFill>
                  <a:srgbClr val="17995E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i="1" dirty="0" smtClean="0">
                <a:solidFill>
                  <a:srgbClr val="17995E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«Вторая жизнь полимерных отходов»</a:t>
            </a:r>
            <a:endParaRPr lang="ru-RU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Цель:</a:t>
            </a:r>
          </a:p>
          <a:p>
            <a:pPr>
              <a:buNone/>
            </a:pPr>
            <a:r>
              <a:rPr lang="ru-RU" sz="14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Привлечение  внимания  к  проблеме</a:t>
            </a:r>
          </a:p>
          <a:p>
            <a:pPr>
              <a:buNone/>
            </a:pPr>
            <a:r>
              <a:rPr lang="ru-RU" sz="14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загрязнения окружающей  среды.</a:t>
            </a:r>
          </a:p>
          <a:p>
            <a:pPr>
              <a:buNone/>
            </a:pPr>
            <a:r>
              <a:rPr lang="ru-RU" sz="14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Расширение знаний об истории  вещей,</a:t>
            </a:r>
          </a:p>
          <a:p>
            <a:pPr>
              <a:buNone/>
            </a:pPr>
            <a:r>
              <a:rPr lang="ru-RU" sz="14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условиях и  способах вторичного</a:t>
            </a:r>
          </a:p>
          <a:p>
            <a:pPr>
              <a:buNone/>
            </a:pPr>
            <a:r>
              <a:rPr lang="ru-RU" sz="14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использования  пластиковых  бутылок  и</a:t>
            </a:r>
          </a:p>
          <a:p>
            <a:pPr>
              <a:buNone/>
            </a:pPr>
            <a:r>
              <a:rPr lang="ru-RU" sz="14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пакетов.</a:t>
            </a:r>
          </a:p>
          <a:p>
            <a:r>
              <a:rPr lang="ru-RU" sz="2400" b="1" dirty="0" err="1" smtClean="0">
                <a:solidFill>
                  <a:srgbClr val="C00000"/>
                </a:solidFill>
                <a:cs typeface="Arial" pitchFamily="34" charset="0"/>
              </a:rPr>
              <a:t>Компетентностные</a:t>
            </a:r>
            <a:r>
              <a:rPr lang="ru-RU" sz="2400" b="1" dirty="0" smtClean="0">
                <a:solidFill>
                  <a:srgbClr val="C00000"/>
                </a:solidFill>
                <a:cs typeface="Arial" pitchFamily="34" charset="0"/>
              </a:rPr>
              <a:t> умения: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14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Использовать способы преобразования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14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Доводить начатое дело до конца и добиваться результатов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14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Оценивать социальные привычки, связанные со здоровьем, потреблением и окружающей средой</a:t>
            </a:r>
          </a:p>
          <a:p>
            <a:pPr marL="342900" indent="-342900">
              <a:buFont typeface="+mj-lt"/>
              <a:buAutoNum type="arabicPeriod"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Пользователь\Desktop\Я - будущее России\фото\i.jpg"/>
          <p:cNvPicPr>
            <a:picLocks noChangeAspect="1" noChangeArrowheads="1"/>
          </p:cNvPicPr>
          <p:nvPr/>
        </p:nvPicPr>
        <p:blipFill>
          <a:blip r:embed="rId2"/>
          <a:srcRect r="49826" b="2857"/>
          <a:stretch>
            <a:fillRect/>
          </a:stretch>
        </p:blipFill>
        <p:spPr bwMode="auto">
          <a:xfrm>
            <a:off x="5000628" y="2428868"/>
            <a:ext cx="3903576" cy="321471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5623655" cy="8215345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МАДОУ </a:t>
            </a:r>
            <a:r>
              <a:rPr lang="ru-RU" sz="2400" b="1" dirty="0">
                <a:solidFill>
                  <a:schemeClr val="tx1"/>
                </a:solidFill>
              </a:rPr>
              <a:t>“Детский сад № 51” г. </a:t>
            </a:r>
            <a:r>
              <a:rPr lang="ru-RU" sz="2400" b="1" dirty="0" smtClean="0">
                <a:solidFill>
                  <a:schemeClr val="tx1"/>
                </a:solidFill>
              </a:rPr>
              <a:t>Тобольска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</a:rPr>
              <a:t>	</a:t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</a:rPr>
              <a:t>	</a:t>
            </a:r>
            <a:r>
              <a:rPr lang="ru-RU" sz="2400" b="1" u="sng" dirty="0" smtClean="0">
                <a:solidFill>
                  <a:schemeClr val="tx1"/>
                </a:solidFill>
              </a:rPr>
              <a:t>автор: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Черкашин Никита Андреевич</a:t>
            </a:r>
            <a:br>
              <a:rPr lang="ru-RU" sz="2400" dirty="0" smtClean="0">
                <a:solidFill>
                  <a:srgbClr val="7030A0"/>
                </a:solidFill>
              </a:rPr>
            </a:br>
            <a:r>
              <a:rPr lang="ru-RU" sz="2400" dirty="0" smtClean="0">
                <a:solidFill>
                  <a:srgbClr val="7030A0"/>
                </a:solidFill>
              </a:rPr>
              <a:t>	</a:t>
            </a:r>
            <a:br>
              <a:rPr lang="ru-RU" sz="2400" dirty="0" smtClean="0">
                <a:solidFill>
                  <a:srgbClr val="7030A0"/>
                </a:solidFill>
              </a:rPr>
            </a:br>
            <a:r>
              <a:rPr lang="ru-RU" sz="2400" dirty="0" smtClean="0">
                <a:solidFill>
                  <a:srgbClr val="7030A0"/>
                </a:solidFill>
              </a:rPr>
              <a:t>	</a:t>
            </a:r>
            <a:r>
              <a:rPr lang="ru-RU" sz="2400" b="1" u="sng" dirty="0" smtClean="0">
                <a:solidFill>
                  <a:schemeClr val="tx1"/>
                </a:solidFill>
              </a:rPr>
              <a:t>Тема проекта: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«Бумажная фантазия»</a:t>
            </a:r>
            <a:br>
              <a:rPr lang="ru-RU" sz="2400" dirty="0" smtClean="0">
                <a:solidFill>
                  <a:srgbClr val="7030A0"/>
                </a:solidFill>
              </a:rPr>
            </a:br>
            <a:r>
              <a:rPr lang="ru-RU" sz="2400" dirty="0" smtClean="0">
                <a:solidFill>
                  <a:srgbClr val="7030A0"/>
                </a:solidFill>
              </a:rPr>
              <a:t>	</a:t>
            </a:r>
            <a:br>
              <a:rPr lang="ru-RU" sz="2400" dirty="0" smtClean="0">
                <a:solidFill>
                  <a:srgbClr val="7030A0"/>
                </a:solidFill>
              </a:rPr>
            </a:br>
            <a:r>
              <a:rPr lang="ru-RU" sz="2400" dirty="0" smtClean="0">
                <a:solidFill>
                  <a:srgbClr val="7030A0"/>
                </a:solidFill>
              </a:rPr>
              <a:t>	</a:t>
            </a:r>
            <a:r>
              <a:rPr lang="ru-RU" sz="2400" b="1" u="sng" dirty="0" smtClean="0">
                <a:solidFill>
                  <a:schemeClr val="tx1"/>
                </a:solidFill>
              </a:rPr>
              <a:t>Цель проекта: </a:t>
            </a:r>
            <a:r>
              <a:rPr lang="ru-RU" sz="2400" dirty="0" smtClean="0">
                <a:solidFill>
                  <a:srgbClr val="7030A0"/>
                </a:solidFill>
              </a:rPr>
              <a:t>Изучение техники квиллинга.</a:t>
            </a:r>
            <a:br>
              <a:rPr lang="ru-RU" sz="2400" dirty="0" smtClean="0">
                <a:solidFill>
                  <a:srgbClr val="7030A0"/>
                </a:solidFill>
              </a:rPr>
            </a:br>
            <a:r>
              <a:rPr lang="ru-RU" sz="2400" dirty="0" smtClean="0">
                <a:solidFill>
                  <a:srgbClr val="7030A0"/>
                </a:solidFill>
              </a:rPr>
              <a:t>	</a:t>
            </a:r>
            <a:br>
              <a:rPr lang="ru-RU" sz="2400" dirty="0" smtClean="0">
                <a:solidFill>
                  <a:srgbClr val="7030A0"/>
                </a:solidFill>
              </a:rPr>
            </a:br>
            <a:r>
              <a:rPr lang="ru-RU" sz="2400" dirty="0" smtClean="0">
                <a:solidFill>
                  <a:srgbClr val="7030A0"/>
                </a:solidFill>
              </a:rPr>
              <a:t>	</a:t>
            </a:r>
            <a:r>
              <a:rPr lang="ru-RU" sz="2400" b="1" u="sng" dirty="0" smtClean="0">
                <a:solidFill>
                  <a:schemeClr val="tx1"/>
                </a:solidFill>
              </a:rPr>
              <a:t>Формируемые компетентностные умения:</a:t>
            </a:r>
            <a:br>
              <a:rPr lang="ru-RU" sz="2400" b="1" u="sng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rgbClr val="7030A0"/>
                </a:solidFill>
              </a:rPr>
              <a:t>- формирование</a:t>
            </a:r>
            <a:r>
              <a:rPr lang="ru-RU" sz="2400" dirty="0">
                <a:solidFill>
                  <a:srgbClr val="7030A0"/>
                </a:solidFill>
              </a:rPr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познавательного интереса при изучении техники квиллинга.</a:t>
            </a:r>
            <a:br>
              <a:rPr lang="ru-RU" sz="2400" dirty="0" smtClean="0">
                <a:solidFill>
                  <a:srgbClr val="7030A0"/>
                </a:solidFill>
              </a:rPr>
            </a:br>
            <a:r>
              <a:rPr lang="ru-RU" sz="2400" dirty="0" smtClean="0">
                <a:solidFill>
                  <a:srgbClr val="7030A0"/>
                </a:solidFill>
              </a:rPr>
              <a:t>- развитие художественно-эстетических навыков.</a:t>
            </a:r>
            <a:br>
              <a:rPr lang="ru-RU" sz="2400" dirty="0" smtClean="0">
                <a:solidFill>
                  <a:srgbClr val="7030A0"/>
                </a:solidFill>
              </a:rPr>
            </a:br>
            <a:r>
              <a:rPr lang="ru-RU" sz="2400" dirty="0" smtClean="0">
                <a:solidFill>
                  <a:srgbClr val="7030A0"/>
                </a:solidFill>
              </a:rPr>
              <a:t>- совершенствование творческих</a:t>
            </a:r>
            <a:br>
              <a:rPr lang="ru-RU" sz="2400" dirty="0" smtClean="0">
                <a:solidFill>
                  <a:srgbClr val="7030A0"/>
                </a:solidFill>
              </a:rPr>
            </a:br>
            <a:r>
              <a:rPr lang="ru-RU" sz="2400" dirty="0" smtClean="0">
                <a:solidFill>
                  <a:srgbClr val="7030A0"/>
                </a:solidFill>
              </a:rPr>
              <a:t> способностей и художественного вкуса.</a:t>
            </a:r>
            <a:br>
              <a:rPr lang="ru-RU" sz="2400" dirty="0" smtClean="0">
                <a:solidFill>
                  <a:srgbClr val="7030A0"/>
                </a:solidFill>
              </a:rPr>
            </a:b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437" y="1"/>
            <a:ext cx="3331564" cy="33315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026" y="3403672"/>
            <a:ext cx="2655325" cy="34543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4506562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5623655" cy="6143643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chemeClr val="tx1"/>
                </a:solidFill>
              </a:rPr>
              <a:t>МАДОУ </a:t>
            </a:r>
            <a:r>
              <a:rPr lang="ru-RU" sz="2200" b="1" dirty="0">
                <a:solidFill>
                  <a:schemeClr val="tx1"/>
                </a:solidFill>
              </a:rPr>
              <a:t>“Детский сад № 51” г. </a:t>
            </a:r>
            <a:r>
              <a:rPr lang="ru-RU" sz="2200" b="1" dirty="0" smtClean="0">
                <a:solidFill>
                  <a:schemeClr val="tx1"/>
                </a:solidFill>
              </a:rPr>
              <a:t>Тобольска</a:t>
            </a:r>
            <a:br>
              <a:rPr lang="ru-RU" sz="2200" b="1" dirty="0" smtClean="0">
                <a:solidFill>
                  <a:schemeClr val="tx1"/>
                </a:solidFill>
              </a:rPr>
            </a:br>
            <a:r>
              <a:rPr lang="ru-RU" sz="2200" b="1" dirty="0" smtClean="0">
                <a:solidFill>
                  <a:srgbClr val="7030A0"/>
                </a:solidFill>
              </a:rPr>
              <a:t>	</a:t>
            </a:r>
            <a:r>
              <a:rPr lang="ru-RU" sz="2200" b="1" u="sng" dirty="0" smtClean="0">
                <a:solidFill>
                  <a:schemeClr val="tx1"/>
                </a:solidFill>
              </a:rPr>
              <a:t>автор:</a:t>
            </a:r>
            <a:r>
              <a:rPr lang="ru-RU" sz="2200" b="1" dirty="0" smtClean="0">
                <a:solidFill>
                  <a:schemeClr val="tx1"/>
                </a:solidFill>
              </a:rPr>
              <a:t> </a:t>
            </a:r>
            <a:r>
              <a:rPr lang="ru-RU" sz="2200" dirty="0" smtClean="0">
                <a:solidFill>
                  <a:srgbClr val="7030A0"/>
                </a:solidFill>
              </a:rPr>
              <a:t>Злыгостев </a:t>
            </a:r>
            <a:r>
              <a:rPr lang="ru-RU" sz="2200" dirty="0">
                <a:solidFill>
                  <a:srgbClr val="7030A0"/>
                </a:solidFill>
              </a:rPr>
              <a:t>Никита </a:t>
            </a:r>
            <a:r>
              <a:rPr lang="ru-RU" sz="2200" dirty="0" smtClean="0">
                <a:solidFill>
                  <a:srgbClr val="7030A0"/>
                </a:solidFill>
              </a:rPr>
              <a:t>Андреевич</a:t>
            </a:r>
            <a:br>
              <a:rPr lang="ru-RU" sz="2200" dirty="0" smtClean="0">
                <a:solidFill>
                  <a:srgbClr val="7030A0"/>
                </a:solidFill>
              </a:rPr>
            </a:br>
            <a:r>
              <a:rPr lang="ru-RU" sz="2200" dirty="0" smtClean="0">
                <a:solidFill>
                  <a:srgbClr val="7030A0"/>
                </a:solidFill>
              </a:rPr>
              <a:t>	</a:t>
            </a:r>
            <a:r>
              <a:rPr lang="ru-RU" sz="2200" b="1" u="sng" dirty="0" smtClean="0">
                <a:solidFill>
                  <a:schemeClr val="tx1"/>
                </a:solidFill>
              </a:rPr>
              <a:t>Тема проекта:</a:t>
            </a:r>
            <a:r>
              <a:rPr lang="ru-RU" sz="2200" b="1" dirty="0" smtClean="0">
                <a:solidFill>
                  <a:schemeClr val="tx1"/>
                </a:solidFill>
              </a:rPr>
              <a:t> </a:t>
            </a:r>
            <a:r>
              <a:rPr lang="ru-RU" sz="2200" dirty="0" smtClean="0">
                <a:solidFill>
                  <a:srgbClr val="7030A0"/>
                </a:solidFill>
              </a:rPr>
              <a:t>«Краски </a:t>
            </a:r>
            <a:r>
              <a:rPr lang="ru-RU" sz="2200" dirty="0">
                <a:solidFill>
                  <a:srgbClr val="7030A0"/>
                </a:solidFill>
              </a:rPr>
              <a:t>своими руками</a:t>
            </a:r>
            <a:r>
              <a:rPr lang="ru-RU" sz="2200" dirty="0" smtClean="0">
                <a:solidFill>
                  <a:srgbClr val="7030A0"/>
                </a:solidFill>
              </a:rPr>
              <a:t>»</a:t>
            </a:r>
            <a:br>
              <a:rPr lang="ru-RU" sz="2200" dirty="0" smtClean="0">
                <a:solidFill>
                  <a:srgbClr val="7030A0"/>
                </a:solidFill>
              </a:rPr>
            </a:br>
            <a:r>
              <a:rPr lang="ru-RU" sz="2200" dirty="0" smtClean="0">
                <a:solidFill>
                  <a:srgbClr val="7030A0"/>
                </a:solidFill>
              </a:rPr>
              <a:t>	</a:t>
            </a:r>
            <a:r>
              <a:rPr lang="ru-RU" sz="2200" b="1" u="sng" dirty="0" smtClean="0">
                <a:solidFill>
                  <a:schemeClr val="tx1"/>
                </a:solidFill>
              </a:rPr>
              <a:t>Цель проекта: </a:t>
            </a:r>
            <a:r>
              <a:rPr lang="ru-RU" sz="2200" dirty="0" smtClean="0">
                <a:solidFill>
                  <a:srgbClr val="7030A0"/>
                </a:solidFill>
              </a:rPr>
              <a:t>Изучение техники приготовления красок на основе глины.</a:t>
            </a:r>
            <a:br>
              <a:rPr lang="ru-RU" sz="2200" dirty="0" smtClean="0">
                <a:solidFill>
                  <a:srgbClr val="7030A0"/>
                </a:solidFill>
              </a:rPr>
            </a:br>
            <a:r>
              <a:rPr lang="ru-RU" sz="2200" dirty="0" smtClean="0">
                <a:solidFill>
                  <a:srgbClr val="7030A0"/>
                </a:solidFill>
              </a:rPr>
              <a:t>	</a:t>
            </a:r>
            <a:r>
              <a:rPr lang="ru-RU" sz="2200" b="1" u="sng" dirty="0" smtClean="0">
                <a:solidFill>
                  <a:schemeClr val="tx1"/>
                </a:solidFill>
              </a:rPr>
              <a:t>Формируемые компетентностные умения:</a:t>
            </a:r>
            <a:br>
              <a:rPr lang="ru-RU" sz="2200" b="1" u="sng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rgbClr val="7030A0"/>
                </a:solidFill>
              </a:rPr>
              <a:t>- формирование</a:t>
            </a:r>
            <a:br>
              <a:rPr lang="ru-RU" sz="2200" dirty="0" smtClean="0">
                <a:solidFill>
                  <a:srgbClr val="7030A0"/>
                </a:solidFill>
              </a:rPr>
            </a:br>
            <a:r>
              <a:rPr lang="ru-RU" sz="2200" dirty="0" smtClean="0">
                <a:solidFill>
                  <a:srgbClr val="7030A0"/>
                </a:solidFill>
              </a:rPr>
              <a:t> исследовательского </a:t>
            </a:r>
            <a:br>
              <a:rPr lang="ru-RU" sz="2200" dirty="0" smtClean="0">
                <a:solidFill>
                  <a:srgbClr val="7030A0"/>
                </a:solidFill>
              </a:rPr>
            </a:br>
            <a:r>
              <a:rPr lang="ru-RU" sz="2200" dirty="0" smtClean="0">
                <a:solidFill>
                  <a:srgbClr val="7030A0"/>
                </a:solidFill>
              </a:rPr>
              <a:t>интереса </a:t>
            </a:r>
            <a:br>
              <a:rPr lang="ru-RU" sz="2200" dirty="0" smtClean="0">
                <a:solidFill>
                  <a:srgbClr val="7030A0"/>
                </a:solidFill>
              </a:rPr>
            </a:br>
            <a:r>
              <a:rPr lang="ru-RU" sz="2200" dirty="0" smtClean="0">
                <a:solidFill>
                  <a:srgbClr val="7030A0"/>
                </a:solidFill>
              </a:rPr>
              <a:t>при изучении </a:t>
            </a:r>
            <a:br>
              <a:rPr lang="ru-RU" sz="2200" dirty="0" smtClean="0">
                <a:solidFill>
                  <a:srgbClr val="7030A0"/>
                </a:solidFill>
              </a:rPr>
            </a:br>
            <a:r>
              <a:rPr lang="ru-RU" sz="2200" dirty="0" smtClean="0">
                <a:solidFill>
                  <a:srgbClr val="7030A0"/>
                </a:solidFill>
              </a:rPr>
              <a:t>состава красок.</a:t>
            </a:r>
            <a:br>
              <a:rPr lang="ru-RU" sz="2200" dirty="0" smtClean="0">
                <a:solidFill>
                  <a:srgbClr val="7030A0"/>
                </a:solidFill>
              </a:rPr>
            </a:br>
            <a:r>
              <a:rPr lang="ru-RU" sz="2200" dirty="0" smtClean="0">
                <a:solidFill>
                  <a:srgbClr val="7030A0"/>
                </a:solidFill>
              </a:rPr>
              <a:t>- развитие художественно-</a:t>
            </a:r>
            <a:br>
              <a:rPr lang="ru-RU" sz="2200" dirty="0" smtClean="0">
                <a:solidFill>
                  <a:srgbClr val="7030A0"/>
                </a:solidFill>
              </a:rPr>
            </a:br>
            <a:r>
              <a:rPr lang="ru-RU" sz="2200" dirty="0" smtClean="0">
                <a:solidFill>
                  <a:srgbClr val="7030A0"/>
                </a:solidFill>
              </a:rPr>
              <a:t>эстетических навыков </a:t>
            </a:r>
            <a:r>
              <a:rPr lang="ru-RU" sz="2800" dirty="0" smtClean="0">
                <a:solidFill>
                  <a:srgbClr val="7030A0"/>
                </a:solidFill>
              </a:rPr>
              <a:t>.</a:t>
            </a:r>
            <a:br>
              <a:rPr lang="ru-RU" sz="2800" dirty="0" smtClean="0">
                <a:solidFill>
                  <a:srgbClr val="7030A0"/>
                </a:solidFill>
              </a:rPr>
            </a:br>
            <a:r>
              <a:rPr lang="ru-RU" sz="2200" dirty="0" smtClean="0">
                <a:solidFill>
                  <a:srgbClr val="7030A0"/>
                </a:solidFill>
              </a:rPr>
              <a:t>- совершенствование </a:t>
            </a:r>
            <a:br>
              <a:rPr lang="ru-RU" sz="2200" dirty="0" smtClean="0">
                <a:solidFill>
                  <a:srgbClr val="7030A0"/>
                </a:solidFill>
              </a:rPr>
            </a:br>
            <a:r>
              <a:rPr lang="ru-RU" sz="2200" dirty="0" smtClean="0">
                <a:solidFill>
                  <a:srgbClr val="7030A0"/>
                </a:solidFill>
              </a:rPr>
              <a:t>творческих</a:t>
            </a:r>
            <a:br>
              <a:rPr lang="ru-RU" sz="2200" dirty="0" smtClean="0">
                <a:solidFill>
                  <a:srgbClr val="7030A0"/>
                </a:solidFill>
              </a:rPr>
            </a:br>
            <a:r>
              <a:rPr lang="ru-RU" sz="2200" dirty="0" smtClean="0">
                <a:solidFill>
                  <a:srgbClr val="7030A0"/>
                </a:solidFill>
              </a:rPr>
              <a:t> способностей и </a:t>
            </a:r>
            <a:br>
              <a:rPr lang="ru-RU" sz="2200" dirty="0" smtClean="0">
                <a:solidFill>
                  <a:srgbClr val="7030A0"/>
                </a:solidFill>
              </a:rPr>
            </a:br>
            <a:r>
              <a:rPr lang="ru-RU" sz="2200" dirty="0" smtClean="0">
                <a:solidFill>
                  <a:srgbClr val="7030A0"/>
                </a:solidFill>
              </a:rPr>
              <a:t>художественного вкуса.</a:t>
            </a:r>
            <a:br>
              <a:rPr lang="ru-RU" sz="2200" dirty="0" smtClean="0">
                <a:solidFill>
                  <a:srgbClr val="7030A0"/>
                </a:solidFill>
              </a:rPr>
            </a:br>
            <a:endParaRPr lang="ru-RU" sz="2200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54" y="2071678"/>
            <a:ext cx="2533805" cy="45045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766" y="164894"/>
            <a:ext cx="3596234" cy="63933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4506562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214290"/>
            <a:ext cx="7772400" cy="214314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Автор:  воспитанники старшей группы «Солнышко», руководитель Сухова Марина Григорьевна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МАДОУ «Детский сад № 49» г.Тобольска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Тема «Здесь живет сказка»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Цель: совершенствование навыков моделирования бумажной игрушки.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628" y="2428868"/>
            <a:ext cx="3186090" cy="3429024"/>
          </a:xfrm>
        </p:spPr>
        <p:txBody>
          <a:bodyPr>
            <a:normAutofit/>
          </a:bodyPr>
          <a:lstStyle/>
          <a:p>
            <a:pPr algn="just">
              <a:buClr>
                <a:schemeClr val="tx1"/>
              </a:buClr>
              <a:buFont typeface="Calibri" pitchFamily="34" charset="0"/>
              <a:buChar char="•"/>
            </a:pPr>
            <a:r>
              <a:rPr lang="ru-RU" sz="2000" dirty="0" smtClean="0"/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формировать  конструктивные навыки при помощи техники «Пеперкрафт»,</a:t>
            </a:r>
          </a:p>
          <a:p>
            <a:pPr algn="just">
              <a:buClr>
                <a:schemeClr val="tx1"/>
              </a:buClr>
              <a:buFont typeface="Calibri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способствовать развитию творческих способностей.</a:t>
            </a:r>
          </a:p>
          <a:p>
            <a:pPr algn="just">
              <a:buClr>
                <a:schemeClr val="tx1"/>
              </a:buClr>
              <a:buFont typeface="Calibri" pitchFamily="34" charset="0"/>
              <a:buChar char="•"/>
            </a:pPr>
            <a:endParaRPr lang="ru-RU" sz="2000" dirty="0"/>
          </a:p>
        </p:txBody>
      </p:sp>
      <p:pic>
        <p:nvPicPr>
          <p:cNvPr id="1027" name="Picture 3" descr="C:\Users\компатутар\Pictures\2017-01\20170125_0743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500306"/>
            <a:ext cx="4643470" cy="361948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1" y="815788"/>
            <a:ext cx="4383741" cy="452745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 err="1" smtClean="0"/>
              <a:t>Ницина</a:t>
            </a:r>
            <a:r>
              <a:rPr lang="ru-RU" b="1" dirty="0" smtClean="0"/>
              <a:t> Евгения Вячеславовна</a:t>
            </a:r>
          </a:p>
          <a:p>
            <a:pPr marL="0" indent="0" algn="ctr">
              <a:buNone/>
            </a:pPr>
            <a:r>
              <a:rPr lang="ru-RU" b="1" dirty="0" smtClean="0"/>
              <a:t>МАОУ СОШ №12</a:t>
            </a:r>
          </a:p>
          <a:p>
            <a:pPr marL="0" indent="0" algn="ctr">
              <a:buNone/>
            </a:pPr>
            <a:r>
              <a:rPr lang="ru-RU" b="1" dirty="0" smtClean="0"/>
              <a:t>11А класс</a:t>
            </a:r>
          </a:p>
          <a:p>
            <a:pPr marL="0" indent="0" algn="ctr">
              <a:buNone/>
            </a:pPr>
            <a:r>
              <a:rPr lang="ru-RU" b="1" dirty="0" smtClean="0"/>
              <a:t>«Архитектурный самовар»</a:t>
            </a:r>
          </a:p>
          <a:p>
            <a:pPr marL="0" indent="0" algn="ctr">
              <a:buNone/>
            </a:pPr>
            <a:r>
              <a:rPr lang="ru-RU" b="1" dirty="0" smtClean="0"/>
              <a:t>Фантазия </a:t>
            </a:r>
            <a:r>
              <a:rPr lang="ru-RU" b="1" dirty="0"/>
              <a:t>по мотивам русского храмового </a:t>
            </a:r>
            <a:r>
              <a:rPr lang="ru-RU" b="1" dirty="0" smtClean="0"/>
              <a:t>зодчества</a:t>
            </a:r>
          </a:p>
          <a:p>
            <a:pPr marL="0" indent="0" algn="ctr">
              <a:buNone/>
            </a:pPr>
            <a:r>
              <a:rPr lang="ru-RU" b="1" dirty="0" smtClean="0"/>
              <a:t>Цель работы: изучение </a:t>
            </a:r>
            <a:r>
              <a:rPr lang="ru-RU" b="1" dirty="0"/>
              <a:t>и творческое переосмысление архитектурного </a:t>
            </a:r>
            <a:r>
              <a:rPr lang="ru-RU" b="1" dirty="0" smtClean="0"/>
              <a:t>наследия</a:t>
            </a:r>
            <a:r>
              <a:rPr lang="ru-RU" dirty="0" smtClean="0"/>
              <a:t>.</a:t>
            </a:r>
            <a:endParaRPr lang="ru-RU" dirty="0"/>
          </a:p>
          <a:p>
            <a:pPr marL="0" indent="0" algn="ctr">
              <a:buNone/>
            </a:pP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7" y="1825159"/>
            <a:ext cx="4442110" cy="44411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1524118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815788"/>
            <a:ext cx="4383741" cy="452745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 err="1" smtClean="0"/>
              <a:t>Мингалёва</a:t>
            </a:r>
            <a:r>
              <a:rPr lang="ru-RU" b="1" dirty="0" smtClean="0"/>
              <a:t> Вероника Анатольевна</a:t>
            </a:r>
          </a:p>
          <a:p>
            <a:pPr marL="0" indent="0" algn="ctr">
              <a:buNone/>
            </a:pPr>
            <a:r>
              <a:rPr lang="ru-RU" b="1" dirty="0" smtClean="0"/>
              <a:t>МАОУ СОШ №12</a:t>
            </a:r>
          </a:p>
          <a:p>
            <a:pPr marL="0" indent="0" algn="ctr">
              <a:buNone/>
            </a:pPr>
            <a:r>
              <a:rPr lang="ru-RU" b="1" dirty="0" smtClean="0"/>
              <a:t>11А класс</a:t>
            </a:r>
          </a:p>
          <a:p>
            <a:pPr marL="0" indent="0" algn="ctr">
              <a:buNone/>
            </a:pPr>
            <a:r>
              <a:rPr lang="ru-RU" b="1" dirty="0" smtClean="0"/>
              <a:t>«Архитектурный самовар»</a:t>
            </a:r>
          </a:p>
          <a:p>
            <a:pPr marL="0" indent="0" algn="ctr">
              <a:buNone/>
            </a:pPr>
            <a:r>
              <a:rPr lang="ru-RU" b="1" dirty="0" smtClean="0"/>
              <a:t>Фантазия </a:t>
            </a:r>
            <a:r>
              <a:rPr lang="ru-RU" b="1" dirty="0"/>
              <a:t>по мотивам русского храмового </a:t>
            </a:r>
            <a:r>
              <a:rPr lang="ru-RU" b="1" dirty="0" smtClean="0"/>
              <a:t>зодчества</a:t>
            </a:r>
          </a:p>
          <a:p>
            <a:pPr marL="0" indent="0" algn="ctr">
              <a:buNone/>
            </a:pPr>
            <a:r>
              <a:rPr lang="ru-RU" b="1" dirty="0" smtClean="0"/>
              <a:t>Цель работы: изучение </a:t>
            </a:r>
            <a:r>
              <a:rPr lang="ru-RU" b="1" dirty="0"/>
              <a:t>и творческое переосмысление архитектурного </a:t>
            </a:r>
            <a:r>
              <a:rPr lang="ru-RU" b="1" dirty="0" smtClean="0"/>
              <a:t>наследия</a:t>
            </a:r>
            <a:r>
              <a:rPr lang="ru-RU" dirty="0" smtClean="0"/>
              <a:t>.</a:t>
            </a:r>
            <a:endParaRPr lang="ru-RU" dirty="0"/>
          </a:p>
          <a:p>
            <a:pPr marL="0" indent="0" algn="ctr">
              <a:buNone/>
            </a:pP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8" y="1728206"/>
            <a:ext cx="4646684" cy="4645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1524118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973138" y="384175"/>
            <a:ext cx="7559675" cy="957263"/>
          </a:xfrm>
        </p:spPr>
        <p:txBody>
          <a:bodyPr/>
          <a:lstStyle/>
          <a:p>
            <a:pPr eaLnBrk="1" hangingPunct="1"/>
            <a:r>
              <a:rPr lang="ru-RU" altLang="ru-RU" sz="1600" b="1" smtClean="0"/>
              <a:t>Структурное подразделение «Детский сад» МАОУ СОШ №15</a:t>
            </a:r>
            <a:br>
              <a:rPr lang="ru-RU" altLang="ru-RU" sz="1600" b="1" smtClean="0"/>
            </a:br>
            <a:r>
              <a:rPr lang="ru-RU" altLang="ru-RU" sz="1600" b="1" smtClean="0"/>
              <a:t>Развивающая доска «Бизиборд»</a:t>
            </a:r>
            <a:br>
              <a:rPr lang="ru-RU" altLang="ru-RU" sz="1600" b="1" smtClean="0"/>
            </a:br>
            <a:r>
              <a:rPr lang="ru-RU" altLang="ru-RU" sz="1400" b="1" smtClean="0"/>
              <a:t>Семья Бакировых: папа –Вильдан Начиуллович, мама –Дания Закировна,</a:t>
            </a:r>
            <a:br>
              <a:rPr lang="ru-RU" altLang="ru-RU" sz="1400" b="1" smtClean="0"/>
            </a:br>
            <a:r>
              <a:rPr lang="ru-RU" altLang="ru-RU" sz="1400" b="1" smtClean="0"/>
              <a:t>сын - Замир</a:t>
            </a:r>
            <a:br>
              <a:rPr lang="ru-RU" altLang="ru-RU" sz="1400" b="1" smtClean="0"/>
            </a:br>
            <a:endParaRPr lang="ru-RU" altLang="ru-RU" sz="1400" b="1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3800" y="1341438"/>
            <a:ext cx="3657600" cy="4751387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1300" dirty="0" err="1" smtClean="0"/>
              <a:t>Компетентностные</a:t>
            </a:r>
            <a:r>
              <a:rPr lang="ru-RU" altLang="ru-RU" sz="1300" dirty="0" smtClean="0"/>
              <a:t> умения:</a:t>
            </a:r>
          </a:p>
          <a:p>
            <a:pPr marL="228600" indent="-228600" eaLnBrk="1" hangingPunct="1">
              <a:buFontTx/>
              <a:buAutoNum type="arabicParenR"/>
              <a:defRPr/>
            </a:pPr>
            <a:r>
              <a:rPr lang="ru-RU" altLang="ru-RU" sz="1300" dirty="0" smtClean="0"/>
              <a:t>Технологическая:</a:t>
            </a:r>
          </a:p>
          <a:p>
            <a:pPr eaLnBrk="1" hangingPunct="1">
              <a:defRPr/>
            </a:pPr>
            <a:r>
              <a:rPr lang="ru-RU" altLang="ru-RU" sz="1300" dirty="0" smtClean="0"/>
              <a:t> - умение планировать этапы своей деятельности,    понимать и выполнять алгоритм действий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altLang="ru-RU" sz="1300" dirty="0" smtClean="0"/>
              <a:t>умение понимать и принимать задание и предложение взрослого, умение доводить начатое до конца.</a:t>
            </a:r>
          </a:p>
          <a:p>
            <a:pPr marL="228600" indent="-228600" eaLnBrk="1" hangingPunct="1">
              <a:buFontTx/>
              <a:buAutoNum type="arabicParenR" startAt="2"/>
              <a:defRPr/>
            </a:pPr>
            <a:r>
              <a:rPr lang="ru-RU" altLang="ru-RU" sz="1300" dirty="0" smtClean="0"/>
              <a:t>Информационная: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altLang="ru-RU" sz="1300" dirty="0" smtClean="0"/>
              <a:t>умение понимать необходимость той или иной информации для своей деятельности. 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altLang="ru-RU" sz="1300" dirty="0" smtClean="0"/>
              <a:t>–умение задавать вопросы на интересующую тему.</a:t>
            </a:r>
          </a:p>
          <a:p>
            <a:pPr eaLnBrk="1" hangingPunct="1">
              <a:defRPr/>
            </a:pPr>
            <a:r>
              <a:rPr lang="ru-RU" altLang="ru-RU" sz="1300" dirty="0" smtClean="0"/>
              <a:t>3) Социально-коммуникативная: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altLang="ru-RU" sz="1300" dirty="0" smtClean="0"/>
              <a:t>умение вести диалог со взрослыми и сверстниками, 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altLang="ru-RU" sz="1300" dirty="0" smtClean="0"/>
              <a:t>умение принимать участие в коллективных делах</a:t>
            </a:r>
          </a:p>
          <a:p>
            <a:pPr eaLnBrk="1" hangingPunct="1">
              <a:defRPr/>
            </a:pPr>
            <a:endParaRPr lang="ru-RU" altLang="ru-RU" sz="1200" dirty="0" smtClean="0"/>
          </a:p>
          <a:p>
            <a:pPr marL="171450" indent="-171450" eaLnBrk="1" hangingPunct="1">
              <a:buFontTx/>
              <a:buChar char="-"/>
              <a:defRPr/>
            </a:pPr>
            <a:endParaRPr lang="ru-RU" altLang="ru-RU" sz="1200" dirty="0" smtClean="0"/>
          </a:p>
          <a:p>
            <a:pPr marL="171450" indent="-171450" eaLnBrk="1" hangingPunct="1">
              <a:buFontTx/>
              <a:buChar char="-"/>
              <a:defRPr/>
            </a:pPr>
            <a:endParaRPr lang="ru-RU" altLang="ru-RU" sz="1200" dirty="0" smtClean="0"/>
          </a:p>
        </p:txBody>
      </p:sp>
      <p:grpSp>
        <p:nvGrpSpPr>
          <p:cNvPr id="2" name="Группа 18"/>
          <p:cNvGrpSpPr>
            <a:grpSpLocks/>
          </p:cNvGrpSpPr>
          <p:nvPr/>
        </p:nvGrpSpPr>
        <p:grpSpPr bwMode="auto">
          <a:xfrm>
            <a:off x="500034" y="2500306"/>
            <a:ext cx="3744912" cy="3602037"/>
            <a:chOff x="1226662" y="2014538"/>
            <a:chExt cx="3745417" cy="3602473"/>
          </a:xfrm>
        </p:grpSpPr>
        <p:sp>
          <p:nvSpPr>
            <p:cNvPr id="21" name="Полилиния 20"/>
            <p:cNvSpPr/>
            <p:nvPr/>
          </p:nvSpPr>
          <p:spPr>
            <a:xfrm>
              <a:off x="1226662" y="2682956"/>
              <a:ext cx="2843595" cy="284196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554173" y="6200"/>
                  </a:moveTo>
                  <a:arcTo wR="1421544" hR="1421544" stAng="16521207" swAng="5146704"/>
                </a:path>
              </a:pathLst>
            </a:custGeom>
            <a:noFill/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Полилиния 22"/>
            <p:cNvSpPr/>
            <p:nvPr/>
          </p:nvSpPr>
          <p:spPr>
            <a:xfrm>
              <a:off x="1780774" y="2654377"/>
              <a:ext cx="2843596" cy="284355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749034" y="2673950"/>
                  </a:moveTo>
                  <a:arcTo wR="1421544" hR="1421544" stAng="7094082" swAng="7835489"/>
                </a:path>
              </a:pathLst>
            </a:custGeom>
            <a:noFill/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Полилиния 23"/>
            <p:cNvSpPr/>
            <p:nvPr/>
          </p:nvSpPr>
          <p:spPr>
            <a:xfrm>
              <a:off x="2712762" y="2014538"/>
              <a:ext cx="2259317" cy="2100516"/>
            </a:xfrm>
            <a:custGeom>
              <a:avLst/>
              <a:gdLst>
                <a:gd name="connsiteX0" fmla="*/ 1129350 w 2258699"/>
                <a:gd name="connsiteY0" fmla="*/ 525091 h 2100363"/>
                <a:gd name="connsiteX1" fmla="*/ 1129350 w 2258699"/>
                <a:gd name="connsiteY1" fmla="*/ 2100363 h 2100363"/>
                <a:gd name="connsiteX2" fmla="*/ 1129350 w 2258699"/>
                <a:gd name="connsiteY2" fmla="*/ 525091 h 210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58699" h="2100363">
                  <a:moveTo>
                    <a:pt x="1129350" y="525091"/>
                  </a:moveTo>
                  <a:cubicBezTo>
                    <a:pt x="1599912" y="-700121"/>
                    <a:pt x="3435105" y="525091"/>
                    <a:pt x="1129350" y="2100363"/>
                  </a:cubicBezTo>
                  <a:cubicBezTo>
                    <a:pt x="-1176406" y="525091"/>
                    <a:pt x="658787" y="-700121"/>
                    <a:pt x="1129350" y="525091"/>
                  </a:cubicBezTo>
                  <a:close/>
                </a:path>
              </a:pathLst>
            </a:custGeom>
            <a:blipFill rotWithShape="0">
              <a:blip r:embed="rId2" cstate="print"/>
              <a:stretch>
                <a:fillRect/>
              </a:stretch>
            </a:blipFill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84070" tIns="532711" rIns="384070" bIns="707741" spcCol="1270" anchor="ctr"/>
            <a:lstStyle/>
            <a:p>
              <a:pPr algn="ctr" defTabSz="889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00" dirty="0"/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1363205" y="2590870"/>
              <a:ext cx="3026183" cy="302614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025668" y="1554885"/>
                  </a:moveTo>
                  <a:arcTo wR="1513122" hR="1513122" stAng="94896" swAng="10662490"/>
                </a:path>
              </a:pathLst>
            </a:custGeom>
            <a:noFill/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053" name="Текст 5"/>
          <p:cNvSpPr>
            <a:spLocks noGrp="1"/>
          </p:cNvSpPr>
          <p:nvPr>
            <p:ph type="body" sz="quarter" idx="3"/>
          </p:nvPr>
        </p:nvSpPr>
        <p:spPr>
          <a:xfrm>
            <a:off x="1069975" y="1190625"/>
            <a:ext cx="3709988" cy="823913"/>
          </a:xfrm>
        </p:spPr>
        <p:txBody>
          <a:bodyPr/>
          <a:lstStyle/>
          <a:p>
            <a:pPr eaLnBrk="1" hangingPunct="1"/>
            <a:r>
              <a:rPr lang="ru-RU" altLang="ru-RU" sz="1200" smtClean="0"/>
              <a:t>Цели: </a:t>
            </a:r>
          </a:p>
          <a:p>
            <a:pPr eaLnBrk="1" hangingPunct="1"/>
            <a:r>
              <a:rPr lang="ru-RU" altLang="ru-RU" sz="1200" smtClean="0"/>
              <a:t>1)всестороннее развитие ребенка на этапе освоения окружающего мира;</a:t>
            </a:r>
          </a:p>
          <a:p>
            <a:pPr eaLnBrk="1" hangingPunct="1"/>
            <a:r>
              <a:rPr lang="ru-RU" altLang="ru-RU" sz="1200" smtClean="0"/>
              <a:t>2) развитие детской мелкой моторики.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nityzero.free.fr/Programmes%20Borroka/photoshop%20element%204/Adobe%20Photoshop%20Elements/graphics/frames/frame_colorful00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6" t="3314" r="3652" b="3314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6299" y="443567"/>
            <a:ext cx="82809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Ефимов Савелий Сергеевич </a:t>
            </a:r>
            <a:br>
              <a:rPr lang="ru-RU" sz="2000" dirty="0"/>
            </a:br>
            <a:r>
              <a:rPr lang="ru-RU" sz="2000" dirty="0"/>
              <a:t>МАДОУ «Детский сад №7» г. Тобольска</a:t>
            </a:r>
            <a:br>
              <a:rPr lang="ru-RU" sz="2000" dirty="0"/>
            </a:br>
            <a:r>
              <a:rPr lang="ru-RU" sz="2000" dirty="0"/>
              <a:t>Тема: «</a:t>
            </a:r>
            <a:r>
              <a:rPr lang="ru-RU" sz="2000" b="1" dirty="0"/>
              <a:t>Неопознанная планета  «АРГОН»</a:t>
            </a:r>
            <a:br>
              <a:rPr lang="ru-RU" sz="2000" b="1" dirty="0"/>
            </a:br>
            <a:r>
              <a:rPr lang="ru-RU" sz="2000" b="1" dirty="0"/>
              <a:t>Цель:</a:t>
            </a:r>
            <a:r>
              <a:rPr lang="ru-RU" sz="2000" dirty="0"/>
              <a:t> </a:t>
            </a:r>
            <a:r>
              <a:rPr lang="ru-RU" sz="2000" dirty="0" smtClean="0"/>
              <a:t> Узнать </a:t>
            </a:r>
            <a:r>
              <a:rPr lang="ru-RU" sz="2000" dirty="0"/>
              <a:t>какие бывают другие планеты и инопланетянине, и попробовать создать свою  неопознанную планету «Аргон» и ее жителей. </a:t>
            </a:r>
            <a:br>
              <a:rPr lang="ru-RU" sz="2000" dirty="0"/>
            </a:br>
            <a:r>
              <a:rPr lang="ru-RU" sz="2000" b="1" dirty="0" err="1" smtClean="0"/>
              <a:t>Компетентностные</a:t>
            </a:r>
            <a:r>
              <a:rPr lang="ru-RU" sz="2000" dirty="0" smtClean="0"/>
              <a:t> у</a:t>
            </a:r>
            <a:r>
              <a:rPr lang="ru-RU" sz="2000" b="1" dirty="0" smtClean="0"/>
              <a:t>мения</a:t>
            </a:r>
            <a:r>
              <a:rPr lang="ru-RU" sz="2000" dirty="0"/>
              <a:t>: В ходе выполнения работы у ребенка формируются не только творческие способности, но и развивается логика, мышление, речь, </a:t>
            </a:r>
            <a:r>
              <a:rPr lang="ru-RU" sz="2000"/>
              <a:t>фантазия  </a:t>
            </a:r>
            <a:r>
              <a:rPr lang="ru-RU" sz="2000" smtClean="0"/>
              <a:t>что </a:t>
            </a:r>
            <a:r>
              <a:rPr lang="ru-RU" sz="2000" dirty="0"/>
              <a:t>способствует личностному и эстетическому развитию</a:t>
            </a:r>
          </a:p>
        </p:txBody>
      </p:sp>
      <p:pic>
        <p:nvPicPr>
          <p:cNvPr id="8" name="Picture 4" descr="F:\Ефимов Савелий колыбель таланта 2\20170126_0934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3500438"/>
            <a:ext cx="2829091" cy="23502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5270206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0"/>
            <a:ext cx="8458200" cy="2209800"/>
          </a:xfrm>
        </p:spPr>
        <p:txBody>
          <a:bodyPr/>
          <a:lstStyle/>
          <a:p>
            <a:pPr algn="l"/>
            <a:r>
              <a:rPr lang="ru-RU" sz="2000"/>
              <a:t/>
            </a:r>
            <a:br>
              <a:rPr lang="ru-RU" sz="2000"/>
            </a:br>
            <a:endParaRPr lang="ru-RU" sz="200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8728" y="1643050"/>
            <a:ext cx="7715272" cy="5214950"/>
          </a:xfrm>
        </p:spPr>
        <p:txBody>
          <a:bodyPr/>
          <a:lstStyle/>
          <a:p>
            <a:pPr algn="r">
              <a:lnSpc>
                <a:spcPct val="90000"/>
              </a:lnSpc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Стремясь воспитать у детей уважение и любовь к Родине, </a:t>
            </a:r>
          </a:p>
          <a:p>
            <a:pPr algn="r">
              <a:lnSpc>
                <a:spcPct val="90000"/>
              </a:lnSpc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мы должны, прежде всего, </a:t>
            </a:r>
          </a:p>
          <a:p>
            <a:pPr algn="r">
              <a:lnSpc>
                <a:spcPct val="90000"/>
              </a:lnSpc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помочь детям, научиться</a:t>
            </a:r>
          </a:p>
          <a:p>
            <a:pPr algn="r">
              <a:lnSpc>
                <a:spcPct val="90000"/>
              </a:lnSpc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 – восхищаться красотой ее природы.</a:t>
            </a:r>
          </a:p>
          <a:p>
            <a:pPr algn="r">
              <a:lnSpc>
                <a:spcPct val="90000"/>
              </a:lnSpc>
            </a:pPr>
            <a:endParaRPr lang="ru-RU" sz="2000" dirty="0">
              <a:solidFill>
                <a:srgbClr val="00FFFF"/>
              </a:solidFill>
            </a:endParaRPr>
          </a:p>
          <a:p>
            <a:pPr algn="r">
              <a:lnSpc>
                <a:spcPct val="90000"/>
              </a:lnSpc>
            </a:pPr>
            <a:r>
              <a:rPr lang="ru-RU" sz="2000" dirty="0"/>
              <a:t>…</a:t>
            </a:r>
            <a:r>
              <a:rPr lang="ru-RU" sz="2000" dirty="0">
                <a:solidFill>
                  <a:schemeClr val="hlink"/>
                </a:solidFill>
              </a:rPr>
              <a:t>Северный край, как другая планета</a:t>
            </a:r>
          </a:p>
          <a:p>
            <a:pPr algn="r">
              <a:lnSpc>
                <a:spcPct val="90000"/>
              </a:lnSpc>
            </a:pPr>
            <a:r>
              <a:rPr lang="ru-RU" sz="2000" dirty="0">
                <a:solidFill>
                  <a:schemeClr val="hlink"/>
                </a:solidFill>
              </a:rPr>
              <a:t>В белые снега круглый год ты одета,</a:t>
            </a:r>
          </a:p>
          <a:p>
            <a:pPr algn="r">
              <a:lnSpc>
                <a:spcPct val="90000"/>
              </a:lnSpc>
            </a:pPr>
            <a:r>
              <a:rPr lang="ru-RU" sz="2000" dirty="0">
                <a:solidFill>
                  <a:schemeClr val="hlink"/>
                </a:solidFill>
              </a:rPr>
              <a:t>Долгими полярными ночами огни,</a:t>
            </a:r>
          </a:p>
          <a:p>
            <a:pPr algn="r">
              <a:lnSpc>
                <a:spcPct val="90000"/>
              </a:lnSpc>
            </a:pPr>
            <a:r>
              <a:rPr lang="ru-RU" sz="2000" dirty="0">
                <a:solidFill>
                  <a:schemeClr val="hlink"/>
                </a:solidFill>
              </a:rPr>
              <a:t>И длинные полярные летние дни…</a:t>
            </a:r>
          </a:p>
          <a:p>
            <a:pPr algn="r">
              <a:lnSpc>
                <a:spcPct val="90000"/>
              </a:lnSpc>
            </a:pPr>
            <a:endParaRPr lang="ru-RU" sz="2000" dirty="0">
              <a:solidFill>
                <a:schemeClr val="hlink"/>
              </a:solidFill>
            </a:endParaRPr>
          </a:p>
          <a:p>
            <a:pPr algn="r">
              <a:lnSpc>
                <a:spcPct val="90000"/>
              </a:lnSpc>
            </a:pPr>
            <a:endParaRPr lang="ru-RU" sz="1800" dirty="0"/>
          </a:p>
          <a:p>
            <a:pPr algn="r">
              <a:lnSpc>
                <a:spcPct val="90000"/>
              </a:lnSpc>
            </a:pPr>
            <a:r>
              <a:rPr lang="ru-RU" sz="2000" b="1" dirty="0"/>
              <a:t>Руководитель проекта:</a:t>
            </a:r>
          </a:p>
          <a:p>
            <a:pPr algn="r">
              <a:lnSpc>
                <a:spcPct val="90000"/>
              </a:lnSpc>
            </a:pPr>
            <a:r>
              <a:rPr lang="ru-RU" sz="2000" b="1" dirty="0" err="1"/>
              <a:t>Акбердеева</a:t>
            </a:r>
            <a:r>
              <a:rPr lang="ru-RU" sz="2000" b="1" dirty="0"/>
              <a:t>  </a:t>
            </a:r>
            <a:r>
              <a:rPr lang="ru-RU" sz="2000" b="1" dirty="0" err="1"/>
              <a:t>Хариса</a:t>
            </a:r>
            <a:r>
              <a:rPr lang="ru-RU" sz="2000" b="1" dirty="0"/>
              <a:t>  </a:t>
            </a:r>
            <a:r>
              <a:rPr lang="ru-RU" sz="2000" b="1" dirty="0" err="1"/>
              <a:t>Ахметулловна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МАОУ СОШ №20 Структурное подразделение «Детский сад»</a:t>
            </a:r>
            <a:br>
              <a:rPr lang="ru-RU" sz="2000" b="1" dirty="0"/>
            </a:br>
            <a:r>
              <a:rPr lang="ru-RU" sz="2000" b="1" dirty="0"/>
              <a:t>Соавтор проекта: Девяткин </a:t>
            </a:r>
            <a:r>
              <a:rPr lang="ru-RU" sz="2000" b="1" dirty="0" err="1"/>
              <a:t>Радион</a:t>
            </a:r>
            <a:r>
              <a:rPr lang="ru-RU" sz="2000" b="1" dirty="0"/>
              <a:t>, 5 лет</a:t>
            </a:r>
          </a:p>
        </p:txBody>
      </p:sp>
      <p:pic>
        <p:nvPicPr>
          <p:cNvPr id="6152" name="Picture 8" descr="МАКЕ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214554"/>
            <a:ext cx="4612072" cy="3106743"/>
          </a:xfrm>
          <a:prstGeom prst="rect">
            <a:avLst/>
          </a:prstGeom>
          <a:noFill/>
        </p:spPr>
      </p:pic>
      <p:sp>
        <p:nvSpPr>
          <p:cNvPr id="6155" name="WordArt 11"/>
          <p:cNvSpPr>
            <a:spLocks noChangeArrowheads="1" noChangeShapeType="1" noTextEdit="1"/>
          </p:cNvSpPr>
          <p:nvPr/>
        </p:nvSpPr>
        <p:spPr bwMode="auto">
          <a:xfrm>
            <a:off x="304800" y="152400"/>
            <a:ext cx="84582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Тема проекта: «Северное сияние»</a:t>
            </a:r>
          </a:p>
          <a:p>
            <a:pPr algn="ctr"/>
            <a:r>
              <a:rPr lang="ru-RU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Цель:  Формировать представление  детей о малой Родине, </a:t>
            </a:r>
          </a:p>
          <a:p>
            <a:pPr algn="ctr"/>
            <a:r>
              <a:rPr lang="ru-RU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через знакомство с историей родного края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154238" y="5157192"/>
            <a:ext cx="6989762" cy="1224558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Авторы: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Трайзе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Дарья,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Кряжева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Софья,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Редькина Яна. 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Руководители: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Абуталипова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Р.З.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Мещерякова А.Д.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МАДОУ «Детский сад №7»                           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7529" y="332656"/>
            <a:ext cx="665833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Экологическо-творческий проект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«Миллион идей из ненужных вещей»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пропаганда экологического образования и воспитание эстетического вкуса при выполнении поделок из бросового материала.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проведенной работы у детей формируются основы экологической культуры, творческое воображение, художественный вкус.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464" y="1196752"/>
            <a:ext cx="3536508" cy="216024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1038225"/>
            <a:ext cx="6480175" cy="735013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820000"/>
                </a:solidFill>
              </a:rPr>
              <a:t>«Мой кусочек лета»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00338" y="1557338"/>
            <a:ext cx="6192837" cy="4751387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ru-RU" sz="2400" b="1" dirty="0" smtClean="0">
                <a:solidFill>
                  <a:srgbClr val="800000"/>
                </a:solidFill>
              </a:rPr>
              <a:t>Исследовательский проект выполнили:</a:t>
            </a:r>
          </a:p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ru-RU" sz="2400" b="1" dirty="0" smtClean="0">
                <a:solidFill>
                  <a:srgbClr val="800000"/>
                </a:solidFill>
              </a:rPr>
              <a:t>Нестерова Елизавета, Нестерова О.В.</a:t>
            </a:r>
          </a:p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ru-RU" sz="2400" b="1" dirty="0" smtClean="0">
                <a:solidFill>
                  <a:srgbClr val="800000"/>
                </a:solidFill>
              </a:rPr>
              <a:t>2 группа МАДОУ «Детский сад № 7» </a:t>
            </a:r>
          </a:p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ru-RU" sz="2400" b="1" dirty="0" smtClean="0">
                <a:solidFill>
                  <a:srgbClr val="800000"/>
                </a:solidFill>
              </a:rPr>
              <a:t>г. Тобольск</a:t>
            </a:r>
          </a:p>
          <a:p>
            <a:pPr marL="432000" indent="0">
              <a:buFontTx/>
              <a:buNone/>
              <a:defRPr/>
            </a:pPr>
            <a:r>
              <a:rPr lang="ru-RU" sz="2400" b="1" dirty="0" smtClean="0">
                <a:solidFill>
                  <a:srgbClr val="800000"/>
                </a:solidFill>
              </a:rPr>
              <a:t>Цель:</a:t>
            </a:r>
            <a:r>
              <a:rPr lang="ru-RU" sz="2400" dirty="0" smtClean="0">
                <a:solidFill>
                  <a:srgbClr val="800000"/>
                </a:solidFill>
              </a:rPr>
              <a:t> </a:t>
            </a:r>
            <a:r>
              <a:rPr lang="ru-RU" sz="2400" dirty="0">
                <a:solidFill>
                  <a:srgbClr val="800000"/>
                </a:solidFill>
              </a:rPr>
              <a:t>вырастить зеленый лук </a:t>
            </a:r>
          </a:p>
          <a:p>
            <a:pPr marL="432000" indent="0">
              <a:buFontTx/>
              <a:buNone/>
              <a:defRPr/>
            </a:pPr>
            <a:r>
              <a:rPr lang="ru-RU" sz="2400" dirty="0">
                <a:solidFill>
                  <a:srgbClr val="800000"/>
                </a:solidFill>
              </a:rPr>
              <a:t>в зимний </a:t>
            </a:r>
            <a:r>
              <a:rPr lang="ru-RU" sz="2400" dirty="0" smtClean="0">
                <a:solidFill>
                  <a:srgbClr val="800000"/>
                </a:solidFill>
              </a:rPr>
              <a:t>период</a:t>
            </a:r>
          </a:p>
          <a:p>
            <a:pPr marL="432000" indent="0" algn="ctr">
              <a:buFontTx/>
              <a:buNone/>
              <a:defRPr/>
            </a:pPr>
            <a:r>
              <a:rPr lang="ru-RU" sz="2400" dirty="0">
                <a:solidFill>
                  <a:srgbClr val="800000"/>
                </a:solidFill>
              </a:rPr>
              <a:t>В</a:t>
            </a:r>
            <a:r>
              <a:rPr lang="ru-RU" sz="2400" dirty="0" smtClean="0">
                <a:solidFill>
                  <a:srgbClr val="800000"/>
                </a:solidFill>
              </a:rPr>
              <a:t> процессе реализации проекта  знакомимся с разными способами выращивания лука, его полезными свойствами, а так же с художественными произведениями о луке, в результате чего развивается </a:t>
            </a:r>
            <a:r>
              <a:rPr lang="ru-RU" sz="2400" dirty="0" err="1" smtClean="0">
                <a:solidFill>
                  <a:srgbClr val="800000"/>
                </a:solidFill>
              </a:rPr>
              <a:t>фантазия,внимание</a:t>
            </a:r>
            <a:r>
              <a:rPr lang="ru-RU" sz="2400" dirty="0" smtClean="0">
                <a:solidFill>
                  <a:srgbClr val="800000"/>
                </a:solidFill>
              </a:rPr>
              <a:t>, память, наблюдательность, речь.</a:t>
            </a:r>
            <a:endParaRPr lang="ru-RU" sz="2400" dirty="0">
              <a:solidFill>
                <a:srgbClr val="800000"/>
              </a:solidFill>
            </a:endParaRPr>
          </a:p>
          <a:p>
            <a:pPr marL="0" indent="0" algn="ctr">
              <a:spcBef>
                <a:spcPts val="0"/>
              </a:spcBef>
              <a:buFontTx/>
              <a:buNone/>
              <a:defRPr/>
            </a:pPr>
            <a:endParaRPr lang="ru-RU" sz="2400" b="1" dirty="0" smtClean="0">
              <a:solidFill>
                <a:srgbClr val="800000"/>
              </a:solidFill>
            </a:endParaRPr>
          </a:p>
          <a:p>
            <a:pPr algn="ctr">
              <a:defRPr/>
            </a:pPr>
            <a:endParaRPr lang="ru-RU" dirty="0" smtClean="0"/>
          </a:p>
          <a:p>
            <a:pPr marL="0" indent="0" algn="ctr">
              <a:buFontTx/>
              <a:buNone/>
              <a:defRPr/>
            </a:pPr>
            <a:endParaRPr lang="ru-RU" dirty="0" smtClean="0"/>
          </a:p>
          <a:p>
            <a:pPr algn="ctr" eaLnBrk="1" hangingPunct="1">
              <a:buFontTx/>
              <a:buNone/>
              <a:defRPr/>
            </a:pPr>
            <a:endParaRPr lang="ru-RU" dirty="0" smtClean="0"/>
          </a:p>
        </p:txBody>
      </p:sp>
      <p:pic>
        <p:nvPicPr>
          <p:cNvPr id="2052" name="Picture 5" descr="Картинки по запросу лето лук зеленый картин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14554"/>
            <a:ext cx="298767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4">
                <a:lumMod val="60000"/>
                <a:lumOff val="40000"/>
              </a:schemeClr>
            </a:gs>
            <a:gs pos="82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001156" cy="1126354"/>
          </a:xfrm>
        </p:spPr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</a:rPr>
              <a:t>«ФАНТАЗИЯ В БЛЕСКЕ»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683" y="1126354"/>
            <a:ext cx="8276693" cy="3474180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ru-RU" sz="3800" b="1" i="1" dirty="0" smtClean="0">
                <a:solidFill>
                  <a:schemeClr val="accent4">
                    <a:lumMod val="50000"/>
                  </a:schemeClr>
                </a:solidFill>
              </a:rPr>
              <a:t>     Цель: Совершенствование основы экологической культуры детей средствами конструирования из бросового материла (алюминиевой фольги).</a:t>
            </a:r>
          </a:p>
          <a:p>
            <a:pPr algn="l"/>
            <a:r>
              <a:rPr lang="ru-RU" sz="3800" b="1" i="1" dirty="0" smtClean="0">
                <a:solidFill>
                  <a:srgbClr val="002060"/>
                </a:solidFill>
              </a:rPr>
              <a:t>     В процессе выполнения проекта  дети знакомятся со свойствами фольги, с приёмами работы с бросовым материалом и с её практическим применением. Воспитывается экологическая культура.</a:t>
            </a:r>
          </a:p>
          <a:p>
            <a:pPr algn="ctr"/>
            <a:r>
              <a:rPr lang="ru-RU" sz="2500" b="1" i="1" dirty="0" smtClean="0">
                <a:solidFill>
                  <a:srgbClr val="002060"/>
                </a:solidFill>
              </a:rPr>
              <a:t>              </a:t>
            </a:r>
            <a:r>
              <a:rPr lang="ru-RU" sz="5000" b="1" i="1" dirty="0" smtClean="0">
                <a:solidFill>
                  <a:srgbClr val="002060"/>
                </a:solidFill>
              </a:rPr>
              <a:t>МАДОУ </a:t>
            </a:r>
            <a:r>
              <a:rPr lang="ru-RU" sz="5000" b="1" i="1" dirty="0">
                <a:solidFill>
                  <a:srgbClr val="002060"/>
                </a:solidFill>
              </a:rPr>
              <a:t>«Детский сад № 7</a:t>
            </a:r>
            <a:r>
              <a:rPr lang="ru-RU" sz="5000" b="1" i="1" dirty="0" smtClean="0">
                <a:solidFill>
                  <a:srgbClr val="002060"/>
                </a:solidFill>
              </a:rPr>
              <a:t>»</a:t>
            </a:r>
          </a:p>
          <a:p>
            <a:pPr algn="l">
              <a:lnSpc>
                <a:spcPct val="120000"/>
              </a:lnSpc>
            </a:pPr>
            <a:r>
              <a:rPr lang="ru-RU" sz="5000" b="1" i="1" dirty="0" smtClean="0">
                <a:solidFill>
                  <a:srgbClr val="002060"/>
                </a:solidFill>
              </a:rPr>
              <a:t> Выполнили: Малышева Таисия, </a:t>
            </a:r>
            <a:r>
              <a:rPr lang="ru-RU" sz="5000" b="1" i="1" dirty="0" err="1" smtClean="0">
                <a:solidFill>
                  <a:srgbClr val="002060"/>
                </a:solidFill>
              </a:rPr>
              <a:t>Тереховая</a:t>
            </a:r>
            <a:r>
              <a:rPr lang="ru-RU" sz="5000" b="1" i="1" dirty="0" smtClean="0">
                <a:solidFill>
                  <a:srgbClr val="002060"/>
                </a:solidFill>
              </a:rPr>
              <a:t> </a:t>
            </a:r>
            <a:r>
              <a:rPr lang="ru-RU" sz="5000" b="1" i="1" dirty="0" err="1" smtClean="0">
                <a:solidFill>
                  <a:srgbClr val="002060"/>
                </a:solidFill>
              </a:rPr>
              <a:t>Алёна,Дорошенко</a:t>
            </a:r>
            <a:r>
              <a:rPr lang="ru-RU" sz="5000" b="1" i="1" dirty="0" smtClean="0">
                <a:solidFill>
                  <a:srgbClr val="002060"/>
                </a:solidFill>
              </a:rPr>
              <a:t> Дарья, Мороз Ангелина</a:t>
            </a:r>
          </a:p>
          <a:p>
            <a:pPr algn="l">
              <a:lnSpc>
                <a:spcPct val="120000"/>
              </a:lnSpc>
            </a:pPr>
            <a:r>
              <a:rPr lang="ru-RU" sz="5000" b="1" i="1" dirty="0" smtClean="0">
                <a:solidFill>
                  <a:srgbClr val="002060"/>
                </a:solidFill>
              </a:rPr>
              <a:t>                                                                                              Руководители: Коновалова Н.Ф., Юрьева Г.И., Кабанова В.П.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821" y="4580423"/>
            <a:ext cx="2539649" cy="22574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977" y="4620647"/>
            <a:ext cx="2494400" cy="22172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3" y="4620644"/>
            <a:ext cx="2427515" cy="21577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2295076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" descr="c80a8a3e59c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338138" y="3571875"/>
            <a:ext cx="288925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 dirty="0">
              <a:solidFill>
                <a:srgbClr val="000066"/>
              </a:solidFill>
            </a:endParaRPr>
          </a:p>
          <a:p>
            <a:endParaRPr lang="ru-RU" b="1" dirty="0">
              <a:solidFill>
                <a:srgbClr val="000066"/>
              </a:solidFill>
            </a:endParaRPr>
          </a:p>
          <a:p>
            <a:endParaRPr lang="ru-RU" b="1" dirty="0">
              <a:solidFill>
                <a:srgbClr val="000066"/>
              </a:solidFill>
            </a:endParaRPr>
          </a:p>
          <a:p>
            <a:endParaRPr lang="ru-RU" b="1" dirty="0">
              <a:solidFill>
                <a:srgbClr val="000066"/>
              </a:solidFill>
            </a:endParaRPr>
          </a:p>
          <a:p>
            <a:endParaRPr lang="ru-RU" b="1" dirty="0">
              <a:solidFill>
                <a:srgbClr val="000066"/>
              </a:solidFill>
            </a:endParaRPr>
          </a:p>
          <a:p>
            <a:pPr algn="ctr"/>
            <a:r>
              <a:rPr lang="ru-RU" b="1" dirty="0">
                <a:solidFill>
                  <a:srgbClr val="000066"/>
                </a:solidFill>
              </a:rPr>
              <a:t>Автор : Аверин </a:t>
            </a:r>
            <a:r>
              <a:rPr lang="ru-RU" b="1" dirty="0" smtClean="0">
                <a:solidFill>
                  <a:srgbClr val="000066"/>
                </a:solidFill>
              </a:rPr>
              <a:t>Максим Эдуардович </a:t>
            </a:r>
            <a:endParaRPr lang="ru-RU" b="1" dirty="0">
              <a:solidFill>
                <a:srgbClr val="000066"/>
              </a:solidFill>
            </a:endParaRPr>
          </a:p>
          <a:p>
            <a:pPr algn="ctr"/>
            <a:r>
              <a:rPr lang="ru-RU" sz="1600" b="1" dirty="0">
                <a:solidFill>
                  <a:srgbClr val="000066"/>
                </a:solidFill>
              </a:rPr>
              <a:t>МАОУ «Лицей», 2 класс</a:t>
            </a:r>
          </a:p>
          <a:p>
            <a:pPr algn="ctr"/>
            <a:r>
              <a:rPr lang="ru-RU" sz="1600" b="1" dirty="0">
                <a:solidFill>
                  <a:srgbClr val="000066"/>
                </a:solidFill>
              </a:rPr>
              <a:t>г. Тобольск, 2017</a:t>
            </a:r>
          </a:p>
          <a:p>
            <a:endParaRPr lang="ru-RU" b="1" dirty="0">
              <a:solidFill>
                <a:srgbClr val="000066"/>
              </a:solidFill>
            </a:endParaRPr>
          </a:p>
        </p:txBody>
      </p:sp>
      <p:sp>
        <p:nvSpPr>
          <p:cNvPr id="22532" name="Rectangle 7"/>
          <p:cNvSpPr>
            <a:spLocks noChangeArrowheads="1"/>
          </p:cNvSpPr>
          <p:nvPr/>
        </p:nvSpPr>
        <p:spPr bwMode="auto">
          <a:xfrm>
            <a:off x="4857750" y="4929188"/>
            <a:ext cx="3543300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rgbClr val="000066"/>
                </a:solidFill>
              </a:rPr>
              <a:t>Руководитель: С.А. Грязнова</a:t>
            </a:r>
          </a:p>
          <a:p>
            <a:pPr algn="r"/>
            <a:r>
              <a:rPr lang="ru-RU" sz="1600" b="1" dirty="0">
                <a:solidFill>
                  <a:srgbClr val="000066"/>
                </a:solidFill>
              </a:rPr>
              <a:t>МАОУ «Лицей»</a:t>
            </a:r>
          </a:p>
          <a:p>
            <a:pPr algn="r"/>
            <a:r>
              <a:rPr lang="ru-RU" sz="1600" b="1" dirty="0">
                <a:solidFill>
                  <a:srgbClr val="000066"/>
                </a:solidFill>
              </a:rPr>
              <a:t>г. Тобольск, 2017</a:t>
            </a:r>
          </a:p>
          <a:p>
            <a:pPr algn="r"/>
            <a:r>
              <a:rPr lang="ru-RU" sz="1600" b="1" dirty="0">
                <a:solidFill>
                  <a:srgbClr val="000066"/>
                </a:solidFill>
              </a:rPr>
              <a:t/>
            </a:r>
            <a:br>
              <a:rPr lang="ru-RU" sz="1600" b="1" dirty="0">
                <a:solidFill>
                  <a:srgbClr val="000066"/>
                </a:solidFill>
              </a:rPr>
            </a:br>
            <a:endParaRPr lang="ru-RU" sz="1600" b="1" dirty="0">
              <a:solidFill>
                <a:srgbClr val="000066"/>
              </a:solidFill>
            </a:endParaRPr>
          </a:p>
        </p:txBody>
      </p:sp>
      <p:pic>
        <p:nvPicPr>
          <p:cNvPr id="2253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5" y="3071813"/>
            <a:ext cx="1081088" cy="900112"/>
          </a:xfrm>
          <a:prstGeom prst="rect">
            <a:avLst/>
          </a:prstGeom>
          <a:noFill/>
          <a:ln w="57150" cmpd="thinThick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22534" name="Picture 13" descr="Рисунок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5" y="1928813"/>
            <a:ext cx="1079500" cy="895350"/>
          </a:xfrm>
          <a:prstGeom prst="rect">
            <a:avLst/>
          </a:prstGeom>
          <a:noFill/>
          <a:ln w="57150" cmpd="thinThick">
            <a:solidFill>
              <a:srgbClr val="000080"/>
            </a:solidFill>
            <a:miter lim="800000"/>
            <a:headEnd/>
            <a:tailEnd/>
          </a:ln>
        </p:spPr>
      </p:pic>
      <p:sp>
        <p:nvSpPr>
          <p:cNvPr id="22535" name="TextBox 9"/>
          <p:cNvSpPr txBox="1">
            <a:spLocks noChangeArrowheads="1"/>
          </p:cNvSpPr>
          <p:nvPr/>
        </p:nvSpPr>
        <p:spPr bwMode="auto">
          <a:xfrm>
            <a:off x="571472" y="285750"/>
            <a:ext cx="821537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rgbClr val="990000"/>
                </a:solidFill>
              </a:rPr>
              <a:t>МУНИЦИПАЛЬНОЕ АВТОНОМНОЕ ОБЩЕОБРАЗОВАТЕЛЬНОЕ УЧРЕЖДЕНИЕ  «ЛИЦЕЙ»</a:t>
            </a:r>
            <a:endParaRPr lang="ru-RU" sz="2400" b="1" dirty="0" smtClean="0">
              <a:solidFill>
                <a:srgbClr val="80008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800080"/>
                </a:solidFill>
              </a:rPr>
              <a:t>ИССЛЕДОВАТЕЛЬСКАЯ  </a:t>
            </a:r>
            <a:r>
              <a:rPr lang="ru-RU" sz="2400" b="1" dirty="0">
                <a:solidFill>
                  <a:srgbClr val="800080"/>
                </a:solidFill>
              </a:rPr>
              <a:t>РАБОТА</a:t>
            </a:r>
          </a:p>
          <a:p>
            <a:pPr algn="ctr"/>
            <a:r>
              <a:rPr lang="ru-RU" sz="4400" b="1" i="1" dirty="0">
                <a:solidFill>
                  <a:srgbClr val="800080"/>
                </a:solidFill>
                <a:latin typeface="Times New Roman" pitchFamily="18" charset="0"/>
              </a:rPr>
              <a:t>«Невидимые чернила»</a:t>
            </a:r>
            <a:endParaRPr lang="ru-RU" sz="4400" b="1" dirty="0">
              <a:solidFill>
                <a:srgbClr val="800080"/>
              </a:solidFill>
            </a:endParaRPr>
          </a:p>
          <a:p>
            <a:r>
              <a:rPr lang="ru-RU" b="1" i="1" dirty="0">
                <a:solidFill>
                  <a:srgbClr val="800080"/>
                </a:solidFill>
                <a:latin typeface="Annabelle" pitchFamily="66" charset="0"/>
              </a:rPr>
              <a:t> </a:t>
            </a:r>
            <a:endParaRPr lang="ru-RU" dirty="0"/>
          </a:p>
        </p:txBody>
      </p:sp>
      <p:pic>
        <p:nvPicPr>
          <p:cNvPr id="22536" name="Picture 6" descr="animated object 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36" y="1357298"/>
            <a:ext cx="4429125" cy="3052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2" descr="Рисунок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3313" y="1928813"/>
            <a:ext cx="1008062" cy="884237"/>
          </a:xfrm>
          <a:prstGeom prst="rect">
            <a:avLst/>
          </a:prstGeom>
          <a:noFill/>
          <a:ln w="57150" cmpd="thinThick">
            <a:solidFill>
              <a:srgbClr val="00008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r>
              <a:rPr lang="ru-RU" altLang="ru-RU" sz="4400" smtClean="0"/>
              <a:t>                           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/>
            <a:endParaRPr lang="ru-RU" altLang="ru-RU" sz="3200" smtClean="0"/>
          </a:p>
        </p:txBody>
      </p:sp>
      <p:pic>
        <p:nvPicPr>
          <p:cNvPr id="3076" name="Picture 4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72600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697730" y="165686"/>
            <a:ext cx="77231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ru-RU" altLang="ru-RU" sz="1600" b="1" dirty="0">
                <a:solidFill>
                  <a:srgbClr val="990000"/>
                </a:solidFill>
              </a:rPr>
              <a:t>МУНИЦИПАЛЬНОЕ АВТОНОМНОЕ ОБЩЕОБРАЗОВАТЕЛЬНОЕ УЧРЕЖДЕНИЕ  </a:t>
            </a:r>
            <a:r>
              <a:rPr lang="ru-RU" altLang="ru-RU" sz="1600" b="1" dirty="0" smtClean="0">
                <a:solidFill>
                  <a:srgbClr val="990000"/>
                </a:solidFill>
              </a:rPr>
              <a:t>«ЛИЦЕЙ»</a:t>
            </a:r>
            <a:endParaRPr lang="ru-RU" altLang="ru-RU" sz="1600" b="1" dirty="0">
              <a:solidFill>
                <a:srgbClr val="990000"/>
              </a:solidFill>
            </a:endParaRPr>
          </a:p>
        </p:txBody>
      </p:sp>
      <p:sp>
        <p:nvSpPr>
          <p:cNvPr id="3078" name="Rectangle 7"/>
          <p:cNvSpPr>
            <a:spLocks noChangeArrowheads="1"/>
          </p:cNvSpPr>
          <p:nvPr/>
        </p:nvSpPr>
        <p:spPr bwMode="auto">
          <a:xfrm>
            <a:off x="3753522" y="5437356"/>
            <a:ext cx="577715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ru-RU" altLang="ru-RU" sz="2000" b="1" dirty="0">
                <a:solidFill>
                  <a:srgbClr val="990000"/>
                </a:solidFill>
              </a:rPr>
              <a:t>Автор: </a:t>
            </a:r>
            <a:r>
              <a:rPr lang="ru-RU" altLang="ru-RU" sz="2000" b="1" dirty="0" err="1">
                <a:solidFill>
                  <a:srgbClr val="990000"/>
                </a:solidFill>
              </a:rPr>
              <a:t>Промоторова</a:t>
            </a:r>
            <a:r>
              <a:rPr lang="ru-RU" altLang="ru-RU" sz="2000" b="1" dirty="0">
                <a:solidFill>
                  <a:srgbClr val="990000"/>
                </a:solidFill>
              </a:rPr>
              <a:t> </a:t>
            </a:r>
            <a:r>
              <a:rPr lang="ru-RU" altLang="ru-RU" sz="2000" b="1" dirty="0" smtClean="0">
                <a:solidFill>
                  <a:srgbClr val="990000"/>
                </a:solidFill>
              </a:rPr>
              <a:t>Виктория Сергеевна </a:t>
            </a:r>
            <a:r>
              <a:rPr lang="ru-RU" altLang="ru-RU" sz="2000" b="1" dirty="0">
                <a:solidFill>
                  <a:srgbClr val="990000"/>
                </a:solidFill>
              </a:rPr>
              <a:t>, 1 класс</a:t>
            </a:r>
            <a:endParaRPr lang="ru-RU" altLang="ru-RU" sz="2000" dirty="0">
              <a:solidFill>
                <a:srgbClr val="990000"/>
              </a:solidFill>
            </a:endParaRPr>
          </a:p>
          <a:p>
            <a:pPr algn="ctr" eaLnBrk="1" hangingPunct="1"/>
            <a:r>
              <a:rPr lang="ru-RU" altLang="ru-RU" sz="2000" b="1" dirty="0">
                <a:solidFill>
                  <a:srgbClr val="990000"/>
                </a:solidFill>
              </a:rPr>
              <a:t>Руководитель: Грязнова С.А., </a:t>
            </a:r>
            <a:endParaRPr lang="ru-RU" altLang="ru-RU" sz="2000" dirty="0">
              <a:solidFill>
                <a:srgbClr val="990000"/>
              </a:solidFill>
            </a:endParaRPr>
          </a:p>
          <a:p>
            <a:pPr algn="ctr" eaLnBrk="1" hangingPunct="1"/>
            <a:r>
              <a:rPr lang="ru-RU" altLang="ru-RU" sz="2000" b="1" dirty="0">
                <a:solidFill>
                  <a:srgbClr val="990000"/>
                </a:solidFill>
              </a:rPr>
              <a:t>учитель начальных классов.</a:t>
            </a:r>
          </a:p>
        </p:txBody>
      </p:sp>
      <p:pic>
        <p:nvPicPr>
          <p:cNvPr id="3079" name="Picture 21" descr="d51c2c8bbb12f00993c08f3b69209fe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066800"/>
            <a:ext cx="6400800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WordArt 22"/>
          <p:cNvSpPr>
            <a:spLocks noChangeArrowheads="1" noChangeShapeType="1" noTextEdit="1"/>
          </p:cNvSpPr>
          <p:nvPr/>
        </p:nvSpPr>
        <p:spPr bwMode="auto">
          <a:xfrm rot="320025">
            <a:off x="0" y="1447800"/>
            <a:ext cx="8382000" cy="4648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ru-RU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040000" scaled="1"/>
              </a:gradFill>
              <a:latin typeface="Impact"/>
            </a:endParaRP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Impact"/>
              </a:rPr>
              <a:t>УДИВИТЕЛЬНЫЙ МИР БАБОЧЕК</a:t>
            </a:r>
          </a:p>
        </p:txBody>
      </p:sp>
      <p:sp>
        <p:nvSpPr>
          <p:cNvPr id="3081" name="Rectangle 23"/>
          <p:cNvSpPr>
            <a:spLocks noChangeArrowheads="1"/>
          </p:cNvSpPr>
          <p:nvPr/>
        </p:nvSpPr>
        <p:spPr bwMode="auto">
          <a:xfrm>
            <a:off x="3733800" y="2133600"/>
            <a:ext cx="20367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3600" b="1">
                <a:solidFill>
                  <a:srgbClr val="FF6600"/>
                </a:solidFill>
              </a:rPr>
              <a:t>ПРОЕКТ</a:t>
            </a:r>
          </a:p>
        </p:txBody>
      </p:sp>
      <p:sp>
        <p:nvSpPr>
          <p:cNvPr id="3082" name="Rectangle 24"/>
          <p:cNvSpPr>
            <a:spLocks noChangeArrowheads="1"/>
          </p:cNvSpPr>
          <p:nvPr/>
        </p:nvSpPr>
        <p:spPr bwMode="auto">
          <a:xfrm>
            <a:off x="1524000" y="609600"/>
            <a:ext cx="5029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/>
            <a:r>
              <a:rPr lang="ru-RU" altLang="ru-RU" sz="1800"/>
              <a:t>                   </a:t>
            </a:r>
            <a:r>
              <a:rPr lang="ru-RU" altLang="ru-RU" sz="2000" b="1">
                <a:solidFill>
                  <a:srgbClr val="006600"/>
                </a:solidFill>
              </a:rPr>
              <a:t>На цветке сидит цветок.                                              		  Разве так бывает?</a:t>
            </a:r>
            <a:endParaRPr lang="ru-RU" altLang="ru-RU" sz="2000">
              <a:solidFill>
                <a:srgbClr val="006600"/>
              </a:solidFill>
            </a:endParaRPr>
          </a:p>
          <a:p>
            <a:pPr algn="ctr" eaLnBrk="1" hangingPunct="1"/>
            <a:r>
              <a:rPr lang="ru-RU" altLang="ru-RU" sz="2000" b="1">
                <a:solidFill>
                  <a:srgbClr val="006600"/>
                </a:solidFill>
              </a:rPr>
              <a:t>        Подойдешь к нему поближе-                                                  		  Он тут же улетает.</a:t>
            </a:r>
            <a:r>
              <a:rPr lang="ru-RU" altLang="ru-RU" sz="2000">
                <a:solidFill>
                  <a:srgbClr val="006600"/>
                </a:solidFill>
              </a:rPr>
              <a:t> 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 descr="c80a8a3e59c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6"/>
          <p:cNvSpPr>
            <a:spLocks noChangeArrowheads="1"/>
          </p:cNvSpPr>
          <p:nvPr/>
        </p:nvSpPr>
        <p:spPr bwMode="auto">
          <a:xfrm rot="10800000" flipV="1">
            <a:off x="338138" y="4669555"/>
            <a:ext cx="28892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66"/>
                </a:solidFill>
              </a:rPr>
              <a:t>Автор </a:t>
            </a:r>
            <a:r>
              <a:rPr lang="ru-RU" b="1" dirty="0" smtClean="0">
                <a:solidFill>
                  <a:srgbClr val="000066"/>
                </a:solidFill>
              </a:rPr>
              <a:t>:Кривошеев Кирилл Романович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</a:rPr>
              <a:t>МАОУ «Лицей», 2 класс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</a:rPr>
              <a:t>г. Тобольск, 2017</a:t>
            </a:r>
            <a:endParaRPr lang="ru-RU" b="1" dirty="0">
              <a:solidFill>
                <a:srgbClr val="000066"/>
              </a:solidFill>
            </a:endParaRPr>
          </a:p>
        </p:txBody>
      </p:sp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5423444" y="4941888"/>
            <a:ext cx="303634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b="1" dirty="0" smtClean="0">
                <a:solidFill>
                  <a:srgbClr val="000066"/>
                </a:solidFill>
              </a:rPr>
              <a:t>Руководитель: С.А. Грязнова</a:t>
            </a:r>
          </a:p>
          <a:p>
            <a:pPr algn="r"/>
            <a:r>
              <a:rPr lang="ru-RU" b="1" dirty="0" smtClean="0">
                <a:solidFill>
                  <a:srgbClr val="000066"/>
                </a:solidFill>
              </a:rPr>
              <a:t>МАОУ «Лицей»</a:t>
            </a:r>
          </a:p>
          <a:p>
            <a:pPr algn="r"/>
            <a:r>
              <a:rPr lang="ru-RU" b="1" dirty="0" smtClean="0">
                <a:solidFill>
                  <a:srgbClr val="000066"/>
                </a:solidFill>
              </a:rPr>
              <a:t>г. Тобольск, 2017 </a:t>
            </a:r>
            <a:r>
              <a:rPr lang="ru-RU" b="1" dirty="0">
                <a:solidFill>
                  <a:srgbClr val="000066"/>
                </a:solidFill>
              </a:rPr>
              <a:t/>
            </a:r>
            <a:br>
              <a:rPr lang="ru-RU" b="1" dirty="0">
                <a:solidFill>
                  <a:srgbClr val="000066"/>
                </a:solidFill>
              </a:rPr>
            </a:br>
            <a:endParaRPr lang="ru-RU" b="1" dirty="0">
              <a:solidFill>
                <a:srgbClr val="000066"/>
              </a:solidFill>
            </a:endParaRPr>
          </a:p>
        </p:txBody>
      </p:sp>
      <p:pic>
        <p:nvPicPr>
          <p:cNvPr id="8" name="Picture 2" descr="C:\Users\User\Desktop\мои файлы\опыты\P102075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2000240"/>
            <a:ext cx="3643338" cy="273250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42910" y="500043"/>
            <a:ext cx="7572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800" b="1" dirty="0">
              <a:solidFill>
                <a:srgbClr val="80008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4348" y="285728"/>
            <a:ext cx="76438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990000"/>
                </a:solidFill>
              </a:rPr>
              <a:t>МУНИЦИПАЛЬНОЕ АВТОНОМНОЕ ОБЩЕОБРАЗОВАТЕЛЬНОЕ УЧРЕЖДЕНИЕ  ЛИЦЕЙ</a:t>
            </a:r>
            <a:endParaRPr lang="ru-RU" sz="2800" b="1" dirty="0" smtClean="0">
              <a:solidFill>
                <a:srgbClr val="80008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800080"/>
                </a:solidFill>
              </a:rPr>
              <a:t>ИССЛЕДОВАТЕЛЬСКАЯ  РАБОТА</a:t>
            </a:r>
          </a:p>
          <a:p>
            <a:pPr algn="ctr"/>
            <a:r>
              <a:rPr lang="ru-RU" sz="4000" b="1" i="1" dirty="0" smtClean="0">
                <a:solidFill>
                  <a:srgbClr val="800080"/>
                </a:solidFill>
                <a:latin typeface="Times New Roman" pitchFamily="18" charset="0"/>
              </a:rPr>
              <a:t>«ПОЧЕМУ ВОДА СОЛЕНАЯ»</a:t>
            </a:r>
            <a:endParaRPr lang="ru-RU" sz="4000" b="1" dirty="0">
              <a:solidFill>
                <a:srgbClr val="800080"/>
              </a:solidFill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357188"/>
            <a:ext cx="8686800" cy="8382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b="1" i="1" cap="none" smtClean="0">
                <a:effectLst/>
                <a:latin typeface="Times New Roman" pitchFamily="18" charset="0"/>
                <a:cs typeface="Times New Roman" pitchFamily="18" charset="0"/>
              </a:rPr>
              <a:t>Морева Юлия Евгеньевна</a:t>
            </a:r>
          </a:p>
        </p:txBody>
      </p:sp>
      <p:sp>
        <p:nvSpPr>
          <p:cNvPr id="10243" name="Rectangle 3"/>
          <p:cNvSpPr>
            <a:spLocks noGrp="1"/>
          </p:cNvSpPr>
          <p:nvPr>
            <p:ph type="body" idx="4294967295"/>
          </p:nvPr>
        </p:nvSpPr>
        <p:spPr>
          <a:xfrm>
            <a:off x="214313" y="1143000"/>
            <a:ext cx="8786812" cy="33655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МАДОУ «Детский сад №40 – ЦРР» г.Тобольска</a:t>
            </a:r>
          </a:p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4400" b="1" smtClean="0">
                <a:latin typeface="Times New Roman" pitchFamily="18" charset="0"/>
                <a:cs typeface="Times New Roman" pitchFamily="18" charset="0"/>
              </a:rPr>
              <a:t>«Волшебство из гипса»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       Цель: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Реализация творческого замысла посредством                                      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                  художественного гипса.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      Компетентностные умения: 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Умение работать с художественным гипсом. Создание  картин, магнитов, статуэток  из  гипса.  </a:t>
            </a:r>
            <a:endParaRPr lang="ru-RU" sz="2800" smtClean="0"/>
          </a:p>
        </p:txBody>
      </p:sp>
      <p:pic>
        <p:nvPicPr>
          <p:cNvPr id="22534" name="Picture 6" descr="галерея 3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4214818"/>
            <a:ext cx="3135312" cy="238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5" name="Picture 7" descr="галерея 36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4357688"/>
            <a:ext cx="2735263" cy="229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6" name="Picture 8" descr="галерея 36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0" y="4357688"/>
            <a:ext cx="26289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playcast.ru/uploads/2016/02/24/17483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09600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                                     Пушкарев Денис Эдуардович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                                      Пушкарева Алена Эдуардовна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                                     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Ручьева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Анастасия Ивановна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МАДОУ «Детский сад № 40 – ЦРР» г.Тобольска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                   </a:t>
            </a:r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«Волшебный мир лепки»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Цель: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освоение разнообразных пластических материалов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err="1" smtClean="0">
                <a:latin typeface="Arial" pitchFamily="34" charset="0"/>
                <a:cs typeface="Arial" pitchFamily="34" charset="0"/>
              </a:rPr>
              <a:t>Компетентностные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умения:            </a:t>
            </a:r>
            <a:br>
              <a:rPr lang="ru-RU" b="1" dirty="0" smtClean="0"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latin typeface="Arial" pitchFamily="34" charset="0"/>
                <a:cs typeface="Arial" pitchFamily="34" charset="0"/>
              </a:rPr>
              <a:t>представления о разнообразии и свойствах   материалов для лепки, создание объемных и плоскостных поделок, развитие сенсорного опыта и мелкой моторики рук.</a:t>
            </a:r>
            <a:endParaRPr lang="ru-RU" dirty="0"/>
          </a:p>
        </p:txBody>
      </p:sp>
      <p:pic>
        <p:nvPicPr>
          <p:cNvPr id="1026" name="Picture 2" descr="http://cdn.imgbb.ru/user/40/403769/fd54ea150e3711a0af420fe625ca396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810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447800"/>
            <a:ext cx="3008313" cy="4691063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65" marR="368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latin typeface="Calibri"/>
                          <a:ea typeface="Calibri"/>
                          <a:cs typeface="Times New Roman"/>
                        </a:rPr>
                        <a:t>               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latin typeface="Calibri"/>
                          <a:ea typeface="Calibri"/>
                          <a:cs typeface="Times New Roman"/>
                        </a:rPr>
                        <a:t>                 </a:t>
                      </a:r>
                    </a:p>
                  </a:txBody>
                  <a:tcPr marL="36865" marR="368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026" name="Рисунок 7" descr="http://www.playcast.ru/uploads/2015/09/23/1516914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4572000"/>
          </a:xfrm>
          <a:prstGeom prst="rect">
            <a:avLst/>
          </a:prstGeom>
          <a:noFill/>
        </p:spPr>
      </p:pic>
      <p:pic>
        <p:nvPicPr>
          <p:cNvPr id="1025" name="Рисунок 14" descr="151691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780928"/>
            <a:ext cx="4499992" cy="407707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20688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                                           Юшко Лизавета Владимировна , </a:t>
            </a:r>
          </a:p>
          <a:p>
            <a:r>
              <a:rPr lang="ru-RU" sz="3200" b="1" dirty="0" smtClean="0">
                <a:latin typeface="Monotype Corsiva" pitchFamily="66" charset="0"/>
              </a:rPr>
              <a:t>                                           </a:t>
            </a:r>
            <a:r>
              <a:rPr lang="ru-RU" sz="3200" b="1" dirty="0" err="1" smtClean="0">
                <a:latin typeface="Monotype Corsiva" pitchFamily="66" charset="0"/>
              </a:rPr>
              <a:t>Жамилова</a:t>
            </a:r>
            <a:r>
              <a:rPr lang="ru-RU" sz="3200" b="1" dirty="0" smtClean="0">
                <a:latin typeface="Monotype Corsiva" pitchFamily="66" charset="0"/>
              </a:rPr>
              <a:t> Алиса Артуровна</a:t>
            </a:r>
          </a:p>
          <a:p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</a:p>
          <a:p>
            <a:endParaRPr lang="ru-RU" sz="1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МАДОУ «Детский сад № 40 – ЦРР» г. Тобольска</a:t>
            </a:r>
            <a:endParaRPr lang="ru-RU" sz="2800" dirty="0" smtClean="0"/>
          </a:p>
          <a:p>
            <a:pPr algn="ctr"/>
            <a:r>
              <a:rPr lang="ru-RU" sz="6000" b="1" dirty="0" smtClean="0">
                <a:latin typeface="Monotype Corsiva" pitchFamily="66" charset="0"/>
                <a:cs typeface="Times New Roman" pitchFamily="18" charset="0"/>
              </a:rPr>
              <a:t>«Чудеса из лоскутов»</a:t>
            </a:r>
            <a:endParaRPr lang="ru-RU" sz="6000" dirty="0" smtClean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2996952"/>
            <a:ext cx="87849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создание цветов из кусочков ткани.</a:t>
            </a:r>
          </a:p>
          <a:p>
            <a:pPr algn="just"/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Компетентностные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умения: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создавать выразительные образы цветов из лоскутков</a:t>
            </a:r>
          </a:p>
          <a:p>
            <a:pPr algn="just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ткани, украшать ими предметы быта.</a:t>
            </a:r>
            <a:endParaRPr lang="ru-RU" sz="32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635896" y="128667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Monotype Corsiva" panose="03010101010201010101" pitchFamily="66" charset="0"/>
              </a:rPr>
              <a:t>       Крат </a:t>
            </a:r>
            <a:r>
              <a:rPr lang="ru-RU" sz="3200" b="1" dirty="0">
                <a:latin typeface="Monotype Corsiva" panose="03010101010201010101" pitchFamily="66" charset="0"/>
              </a:rPr>
              <a:t>Кристина Андреевна,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589"/>
            <a:ext cx="9144001" cy="6871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98896" y="123576"/>
            <a:ext cx="7745104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000000"/>
                </a:solidFill>
                <a:latin typeface="Monotype Corsiva" pitchFamily="66" charset="0"/>
              </a:rPr>
              <a:t>Муниципальное автономное дошкольное образовательное </a:t>
            </a:r>
            <a:r>
              <a:rPr lang="ru-RU" sz="2000" b="1" dirty="0" smtClean="0">
                <a:solidFill>
                  <a:srgbClr val="000000"/>
                </a:solidFill>
                <a:latin typeface="Monotype Corsiva" pitchFamily="66" charset="0"/>
              </a:rPr>
              <a:t> учреждение</a:t>
            </a:r>
            <a:endParaRPr lang="ru-RU" sz="2000" b="1" dirty="0">
              <a:solidFill>
                <a:srgbClr val="000000"/>
              </a:solidFill>
              <a:latin typeface="Monotype Corsiva" pitchFamily="66" charset="0"/>
            </a:endParaRPr>
          </a:p>
          <a:p>
            <a:pPr lvl="0"/>
            <a:r>
              <a:rPr lang="ru-RU" sz="2000" b="1" dirty="0" smtClean="0">
                <a:solidFill>
                  <a:srgbClr val="000000"/>
                </a:solidFill>
                <a:latin typeface="Monotype Corsiva" pitchFamily="66" charset="0"/>
              </a:rPr>
              <a:t>                «Детский </a:t>
            </a:r>
            <a:r>
              <a:rPr lang="ru-RU" sz="2000" b="1" dirty="0">
                <a:solidFill>
                  <a:srgbClr val="000000"/>
                </a:solidFill>
                <a:latin typeface="Monotype Corsiva" pitchFamily="66" charset="0"/>
              </a:rPr>
              <a:t>сад </a:t>
            </a:r>
            <a:r>
              <a:rPr lang="ru-RU" sz="2000" b="1" dirty="0" smtClean="0">
                <a:solidFill>
                  <a:srgbClr val="000000"/>
                </a:solidFill>
                <a:latin typeface="Monotype Corsiva" pitchFamily="66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Monotype Corsiva" pitchFamily="66" charset="0"/>
              </a:rPr>
              <a:t>№</a:t>
            </a:r>
            <a:r>
              <a:rPr lang="ru-RU" sz="2000" b="1" dirty="0" smtClean="0">
                <a:solidFill>
                  <a:srgbClr val="000000"/>
                </a:solidFill>
                <a:latin typeface="Monotype Corsiva" pitchFamily="66" charset="0"/>
              </a:rPr>
              <a:t>40 - ЦРР» г</a:t>
            </a:r>
            <a:r>
              <a:rPr lang="ru-RU" sz="2000" b="1" dirty="0">
                <a:solidFill>
                  <a:srgbClr val="000000"/>
                </a:solidFill>
                <a:latin typeface="Monotype Corsiva" pitchFamily="66" charset="0"/>
              </a:rPr>
              <a:t>. </a:t>
            </a:r>
            <a:r>
              <a:rPr lang="ru-RU" sz="2000" b="1" dirty="0" smtClean="0">
                <a:solidFill>
                  <a:srgbClr val="000000"/>
                </a:solidFill>
                <a:latin typeface="Monotype Corsiva" pitchFamily="66" charset="0"/>
              </a:rPr>
              <a:t>Тобольска</a:t>
            </a:r>
          </a:p>
          <a:p>
            <a:pPr lvl="0" algn="ctr"/>
            <a:endParaRPr lang="ru-RU" sz="1000" dirty="0" smtClean="0">
              <a:solidFill>
                <a:srgbClr val="000000"/>
              </a:solidFill>
              <a:latin typeface="Monotype Corsiva" pitchFamily="66" charset="0"/>
            </a:endParaRPr>
          </a:p>
          <a:p>
            <a:pPr lvl="0"/>
            <a:r>
              <a:rPr lang="ru-RU" sz="2800" b="1" dirty="0" smtClean="0">
                <a:solidFill>
                  <a:srgbClr val="000000"/>
                </a:solidFill>
                <a:latin typeface="Monotype Corsiva" pitchFamily="66" charset="0"/>
              </a:rPr>
              <a:t>            Исследовательский проект</a:t>
            </a:r>
            <a:r>
              <a:rPr lang="ru-RU" sz="2800" dirty="0" smtClean="0">
                <a:solidFill>
                  <a:srgbClr val="000000"/>
                </a:solidFill>
                <a:latin typeface="Monotype Corsiva" pitchFamily="66" charset="0"/>
              </a:rPr>
              <a:t/>
            </a:r>
            <a:br>
              <a:rPr lang="ru-RU" sz="2800" dirty="0" smtClean="0">
                <a:solidFill>
                  <a:srgbClr val="000000"/>
                </a:solidFill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«Мультиварка - суп из мультиков</a:t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или вкусная и полезная каша?»</a:t>
            </a: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3200" dirty="0" smtClean="0">
                <a:solidFill>
                  <a:srgbClr val="000000"/>
                </a:solidFill>
                <a:latin typeface="Monotype Corsiva" pitchFamily="66" charset="0"/>
              </a:rPr>
              <a:t>  </a:t>
            </a:r>
            <a:r>
              <a:rPr lang="ru-RU" sz="4000" dirty="0" smtClean="0">
                <a:solidFill>
                  <a:srgbClr val="000000"/>
                </a:solidFill>
                <a:latin typeface="Monotype Corsiva" pitchFamily="66" charset="0"/>
              </a:rPr>
              <a:t>                                  </a:t>
            </a:r>
            <a:endParaRPr lang="ru-RU" altLang="ru-RU" sz="2400" b="1" i="1" dirty="0">
              <a:solidFill>
                <a:srgbClr val="000000"/>
              </a:solidFill>
              <a:latin typeface="Monotype Corsiva" pitchFamily="66" charset="0"/>
            </a:endParaRPr>
          </a:p>
          <a:p>
            <a:pPr lvl="0"/>
            <a:r>
              <a:rPr lang="ru-RU" altLang="ru-RU" sz="2400" b="1" i="1" dirty="0" smtClean="0">
                <a:solidFill>
                  <a:srgbClr val="000000"/>
                </a:solidFill>
                <a:latin typeface="Monotype Corsiva" pitchFamily="66" charset="0"/>
              </a:rPr>
              <a:t>  </a:t>
            </a:r>
          </a:p>
          <a:p>
            <a:pPr lvl="0"/>
            <a:r>
              <a:rPr lang="ru-RU" alt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Автор</a:t>
            </a:r>
            <a:r>
              <a:rPr lang="ru-RU" alt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:</a:t>
            </a:r>
            <a:r>
              <a:rPr lang="ru-RU" altLang="ru-RU" sz="2000" dirty="0" smtClean="0">
                <a:solidFill>
                  <a:srgbClr val="000000"/>
                </a:solidFill>
                <a:latin typeface="Monotype Corsiva" pitchFamily="66" charset="0"/>
              </a:rPr>
              <a:t>  Сагитов Руслан, 6лет </a:t>
            </a:r>
          </a:p>
          <a:p>
            <a:pPr lvl="0"/>
            <a:r>
              <a:rPr lang="ru-RU" alt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   </a:t>
            </a:r>
            <a:r>
              <a:rPr lang="ru-RU" alt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Руководители </a:t>
            </a:r>
            <a:r>
              <a:rPr lang="ru-RU" altLang="ru-RU" sz="2000" dirty="0" smtClean="0">
                <a:solidFill>
                  <a:srgbClr val="000000"/>
                </a:solidFill>
                <a:latin typeface="Monotype Corsiva" pitchFamily="66" charset="0"/>
              </a:rPr>
              <a:t>:Ларионова Н.В., Репина  </a:t>
            </a:r>
            <a:r>
              <a:rPr lang="ru-RU" altLang="ru-RU" sz="2000" dirty="0">
                <a:solidFill>
                  <a:srgbClr val="000000"/>
                </a:solidFill>
                <a:latin typeface="Monotype Corsiva" pitchFamily="66" charset="0"/>
              </a:rPr>
              <a:t>Т. О</a:t>
            </a:r>
            <a:r>
              <a:rPr lang="ru-RU" altLang="ru-RU" sz="2000" dirty="0" smtClean="0">
                <a:solidFill>
                  <a:srgbClr val="000000"/>
                </a:solidFill>
                <a:latin typeface="Monotype Corsiva" pitchFamily="66" charset="0"/>
              </a:rPr>
              <a:t>.</a:t>
            </a:r>
          </a:p>
          <a:p>
            <a:pPr lvl="0"/>
            <a:endParaRPr lang="ru-RU" sz="1200" dirty="0">
              <a:solidFill>
                <a:srgbClr val="000000"/>
              </a:solidFill>
              <a:latin typeface="Monotype Corsiva" pitchFamily="66" charset="0"/>
            </a:endParaRPr>
          </a:p>
          <a:p>
            <a:pPr lvl="0"/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Цель:</a:t>
            </a:r>
            <a:r>
              <a:rPr lang="ru-RU" sz="2400" dirty="0" smtClean="0">
                <a:solidFill>
                  <a:prstClr val="black"/>
                </a:solidFill>
                <a:latin typeface="Monotype Corsiva" pitchFamily="66" charset="0"/>
              </a:rPr>
              <a:t> исследование   полезности мультварки  </a:t>
            </a:r>
            <a:r>
              <a:rPr lang="ru-RU" sz="2400" dirty="0">
                <a:solidFill>
                  <a:prstClr val="black"/>
                </a:solidFill>
                <a:latin typeface="Monotype Corsiva" pitchFamily="66" charset="0"/>
              </a:rPr>
              <a:t>для людей.</a:t>
            </a:r>
            <a:r>
              <a:rPr lang="ru-RU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 </a:t>
            </a:r>
          </a:p>
          <a:p>
            <a:pPr lvl="0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Компетентностные умения: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  <a:p>
            <a:pPr lvl="0"/>
            <a:r>
              <a:rPr lang="ru-RU" sz="2400" dirty="0" smtClean="0">
                <a:solidFill>
                  <a:prstClr val="black"/>
                </a:solidFill>
                <a:latin typeface="Monotype Corsiva" pitchFamily="66" charset="0"/>
              </a:rPr>
              <a:t>Исследование истории </a:t>
            </a:r>
            <a:r>
              <a:rPr lang="ru-RU" sz="2400" dirty="0">
                <a:solidFill>
                  <a:prstClr val="black"/>
                </a:solidFill>
                <a:latin typeface="Monotype Corsiva" pitchFamily="66" charset="0"/>
              </a:rPr>
              <a:t>приготовления пищи</a:t>
            </a:r>
            <a:r>
              <a:rPr lang="ru-RU" sz="2400" dirty="0" smtClean="0">
                <a:solidFill>
                  <a:prstClr val="black"/>
                </a:solidFill>
                <a:latin typeface="Monotype Corsiva" pitchFamily="66" charset="0"/>
              </a:rPr>
              <a:t>; формирование  представлений </a:t>
            </a:r>
            <a:r>
              <a:rPr lang="ru-RU" sz="2400" dirty="0">
                <a:solidFill>
                  <a:prstClr val="black"/>
                </a:solidFill>
                <a:latin typeface="Monotype Corsiva" pitchFamily="66" charset="0"/>
              </a:rPr>
              <a:t>об электрических приборах, позволяющим сохранять витамины в </a:t>
            </a:r>
            <a:r>
              <a:rPr lang="ru-RU" sz="2400" dirty="0" smtClean="0">
                <a:solidFill>
                  <a:prstClr val="black"/>
                </a:solidFill>
                <a:latin typeface="Monotype Corsiva" pitchFamily="66" charset="0"/>
              </a:rPr>
              <a:t>пище; исследование </a:t>
            </a:r>
            <a:r>
              <a:rPr lang="ru-RU" sz="2400" dirty="0">
                <a:solidFill>
                  <a:prstClr val="black"/>
                </a:solidFill>
                <a:latin typeface="Monotype Corsiva" pitchFamily="66" charset="0"/>
              </a:rPr>
              <a:t>возможности мультварки в приготовлении </a:t>
            </a:r>
            <a:r>
              <a:rPr lang="ru-RU" sz="2400" dirty="0" smtClean="0">
                <a:solidFill>
                  <a:prstClr val="black"/>
                </a:solidFill>
                <a:latin typeface="Monotype Corsiva" pitchFamily="66" charset="0"/>
              </a:rPr>
              <a:t>пищи; изучение интересных  рецептов </a:t>
            </a:r>
            <a:r>
              <a:rPr lang="ru-RU" sz="2400" dirty="0">
                <a:solidFill>
                  <a:prstClr val="black"/>
                </a:solidFill>
                <a:latin typeface="Monotype Corsiva" pitchFamily="66" charset="0"/>
              </a:rPr>
              <a:t>блюд  для приготовления в </a:t>
            </a:r>
            <a:r>
              <a:rPr lang="ru-RU" sz="2400" dirty="0" smtClean="0">
                <a:solidFill>
                  <a:prstClr val="black"/>
                </a:solidFill>
                <a:latin typeface="Monotype Corsiva" pitchFamily="66" charset="0"/>
              </a:rPr>
              <a:t>мультиварке; приготовление одного из рецептов.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800456777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305800" cy="5791200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endParaRPr lang="ru-RU" sz="1200" dirty="0"/>
          </a:p>
          <a:p>
            <a:pPr>
              <a:lnSpc>
                <a:spcPct val="80000"/>
              </a:lnSpc>
            </a:pPr>
            <a:endParaRPr lang="ru-RU" sz="12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200" dirty="0"/>
          </a:p>
          <a:p>
            <a:pPr>
              <a:lnSpc>
                <a:spcPct val="80000"/>
              </a:lnSpc>
            </a:pPr>
            <a:endParaRPr lang="ru-RU" sz="1200" dirty="0"/>
          </a:p>
          <a:p>
            <a:pPr>
              <a:lnSpc>
                <a:spcPct val="80000"/>
              </a:lnSpc>
            </a:pPr>
            <a:endParaRPr lang="ru-RU" sz="1200" dirty="0"/>
          </a:p>
          <a:p>
            <a:pPr>
              <a:lnSpc>
                <a:spcPct val="80000"/>
              </a:lnSpc>
            </a:pPr>
            <a:endParaRPr lang="ru-RU" sz="1200" dirty="0"/>
          </a:p>
          <a:p>
            <a:pPr>
              <a:lnSpc>
                <a:spcPct val="80000"/>
              </a:lnSpc>
            </a:pPr>
            <a:endParaRPr lang="ru-RU" sz="1200" dirty="0"/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endParaRPr lang="ru-RU" sz="900" dirty="0"/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endParaRPr lang="ru-RU" sz="900" dirty="0"/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endParaRPr lang="ru-RU" sz="900" dirty="0"/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endParaRPr lang="ru-RU" sz="900" dirty="0"/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endParaRPr lang="ru-RU" sz="900" dirty="0"/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endParaRPr lang="ru-RU" sz="1200" dirty="0"/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endParaRPr lang="ru-RU" sz="1200" dirty="0"/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endParaRPr lang="ru-RU" sz="1800" dirty="0">
              <a:solidFill>
                <a:srgbClr val="00FF00"/>
              </a:solidFill>
            </a:endParaRP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endParaRPr lang="ru-RU" sz="1400" dirty="0">
              <a:solidFill>
                <a:srgbClr val="00FF00"/>
              </a:solidFill>
            </a:endParaRP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ru-RU" sz="1600" b="1" dirty="0">
                <a:solidFill>
                  <a:srgbClr val="00FF00"/>
                </a:solidFill>
              </a:rPr>
              <a:t>Детский сад является </a:t>
            </a: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ru-RU" sz="1600" b="1" dirty="0">
                <a:solidFill>
                  <a:srgbClr val="00FF00"/>
                </a:solidFill>
              </a:rPr>
              <a:t>первой важной ступенью </a:t>
            </a: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ru-RU" sz="1600" b="1" dirty="0">
                <a:solidFill>
                  <a:srgbClr val="00FF00"/>
                </a:solidFill>
              </a:rPr>
              <a:t>подготовки будущих специалистов</a:t>
            </a: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ru-RU" sz="1600" b="1" dirty="0">
                <a:solidFill>
                  <a:srgbClr val="00FF00"/>
                </a:solidFill>
              </a:rPr>
              <a:t> в различных областях экономики, </a:t>
            </a: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ru-RU" sz="1600" b="1" dirty="0">
                <a:solidFill>
                  <a:srgbClr val="00FF00"/>
                </a:solidFill>
              </a:rPr>
              <a:t>создавая условия</a:t>
            </a: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ru-RU" sz="1600" b="1" dirty="0">
                <a:solidFill>
                  <a:srgbClr val="00FF00"/>
                </a:solidFill>
              </a:rPr>
              <a:t> педагогического сопровождения </a:t>
            </a: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ru-RU" sz="1600" b="1" dirty="0">
                <a:solidFill>
                  <a:srgbClr val="00FF00"/>
                </a:solidFill>
              </a:rPr>
              <a:t>детей дошкольного возраста </a:t>
            </a: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ru-RU" sz="1600" b="1" dirty="0">
                <a:solidFill>
                  <a:srgbClr val="00FF00"/>
                </a:solidFill>
              </a:rPr>
              <a:t>в их раннем профессиональном самоопределении</a:t>
            </a:r>
            <a:r>
              <a:rPr lang="ru-RU" sz="1600" dirty="0">
                <a:solidFill>
                  <a:srgbClr val="00FF00"/>
                </a:solidFill>
              </a:rPr>
              <a:t>, </a:t>
            </a: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ru-RU" sz="1200" dirty="0">
                <a:solidFill>
                  <a:srgbClr val="00FF00"/>
                </a:solidFill>
              </a:rPr>
              <a:t> </a:t>
            </a:r>
            <a:r>
              <a:rPr lang="ru-RU" sz="1200" dirty="0"/>
              <a:t>                              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600" b="1" dirty="0"/>
              <a:t>Руководитель проекта: </a:t>
            </a:r>
            <a:r>
              <a:rPr lang="ru-RU" sz="1600" b="1" dirty="0" err="1"/>
              <a:t>Долгушина</a:t>
            </a:r>
            <a:r>
              <a:rPr lang="ru-RU" sz="1600" b="1" dirty="0"/>
              <a:t> Ольга Владимировна, воспитатель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600" b="1" dirty="0"/>
              <a:t>МАОУ СОШ №20 структурное подразделение «Детский сад»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600" b="1" dirty="0"/>
              <a:t>Соавтор: </a:t>
            </a:r>
            <a:r>
              <a:rPr lang="ru-RU" sz="1600" b="1" dirty="0" err="1"/>
              <a:t>Русанова</a:t>
            </a:r>
            <a:r>
              <a:rPr lang="ru-RU" sz="1600" b="1" dirty="0"/>
              <a:t> Елизавета, 6 лет</a:t>
            </a:r>
          </a:p>
        </p:txBody>
      </p:sp>
      <p:pic>
        <p:nvPicPr>
          <p:cNvPr id="6148" name="Picture 4" descr="DSCN86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066800"/>
            <a:ext cx="3810000" cy="2859088"/>
          </a:xfrm>
          <a:prstGeom prst="rect">
            <a:avLst/>
          </a:prstGeom>
          <a:noFill/>
        </p:spPr>
      </p:pic>
      <p:sp>
        <p:nvSpPr>
          <p:cNvPr id="6150" name="WordArt 6"/>
          <p:cNvSpPr>
            <a:spLocks noChangeArrowheads="1" noChangeShapeType="1" noTextEdit="1"/>
          </p:cNvSpPr>
          <p:nvPr/>
        </p:nvSpPr>
        <p:spPr bwMode="auto">
          <a:xfrm>
            <a:off x="990600" y="533400"/>
            <a:ext cx="77057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Тема проекта: "Фермерский дворик"</a:t>
            </a:r>
          </a:p>
        </p:txBody>
      </p:sp>
      <p:sp>
        <p:nvSpPr>
          <p:cNvPr id="6151" name="WordArt 7"/>
          <p:cNvSpPr>
            <a:spLocks noChangeArrowheads="1" noChangeShapeType="1" noTextEdit="1"/>
          </p:cNvSpPr>
          <p:nvPr/>
        </p:nvSpPr>
        <p:spPr bwMode="auto">
          <a:xfrm>
            <a:off x="285720" y="1357298"/>
            <a:ext cx="4800600" cy="1484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Цель: Развивать  у детей </a:t>
            </a:r>
          </a:p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устойчивый интерес</a:t>
            </a:r>
          </a:p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и формировать целостную картину </a:t>
            </a:r>
          </a:p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развития сельского хозяйства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179388" y="333375"/>
            <a:ext cx="8964612" cy="2374900"/>
          </a:xfrm>
        </p:spPr>
        <p:txBody>
          <a:bodyPr anchor="ctr"/>
          <a:lstStyle/>
          <a:p>
            <a:pPr eaLnBrk="1" hangingPunct="1"/>
            <a:r>
              <a:rPr lang="ru-RU" altLang="ru-RU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МАДОУ «Детский сад №40 – ЦРР» г. Тобольска</a:t>
            </a:r>
            <a:r>
              <a:rPr lang="ru-RU" altLang="ru-RU" sz="1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Исследовательский проект</a:t>
            </a:r>
            <a:r>
              <a:rPr lang="ru-RU" altLang="ru-RU" sz="2800" b="1" i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i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i="1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«Любимое лакомство детворы – мороженое»</a:t>
            </a:r>
            <a:r>
              <a:rPr lang="ru-RU" altLang="ru-RU" sz="2800" b="1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altLang="ru-RU" sz="2800" b="1" smtClean="0">
                <a:solidFill>
                  <a:srgbClr val="C00000"/>
                </a:solidFill>
                <a:latin typeface="Georgia" pitchFamily="18" charset="0"/>
              </a:rPr>
            </a:br>
            <a:endParaRPr lang="ru-RU" altLang="ru-RU" sz="2800" b="1" smtClean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2051" name="Rectangle 151"/>
          <p:cNvSpPr>
            <a:spLocks noGrp="1" noChangeArrowheads="1"/>
          </p:cNvSpPr>
          <p:nvPr>
            <p:ph type="subTitle" idx="1"/>
          </p:nvPr>
        </p:nvSpPr>
        <p:spPr>
          <a:xfrm>
            <a:off x="468313" y="2133600"/>
            <a:ext cx="7272337" cy="4391025"/>
          </a:xfrm>
        </p:spPr>
        <p:txBody>
          <a:bodyPr/>
          <a:lstStyle/>
          <a:p>
            <a:pPr algn="l">
              <a:spcBef>
                <a:spcPct val="0"/>
              </a:spcBef>
            </a:pPr>
            <a:r>
              <a:rPr lang="ru-RU" altLang="ru-RU" sz="1800" b="1" smtClean="0">
                <a:latin typeface="Times New Roman" pitchFamily="18" charset="0"/>
                <a:cs typeface="Times New Roman" pitchFamily="18" charset="0"/>
              </a:rPr>
              <a:t>Выполнили:</a:t>
            </a:r>
          </a:p>
          <a:p>
            <a:pPr algn="l">
              <a:spcBef>
                <a:spcPct val="0"/>
              </a:spcBef>
            </a:pPr>
            <a:r>
              <a:rPr lang="ru-RU" altLang="ru-RU" sz="1800" b="1" smtClean="0">
                <a:latin typeface="Times New Roman" pitchFamily="18" charset="0"/>
                <a:cs typeface="Times New Roman" pitchFamily="18" charset="0"/>
              </a:rPr>
              <a:t>Суходолец Роман, Воронина Даша</a:t>
            </a:r>
          </a:p>
          <a:p>
            <a:pPr algn="l">
              <a:spcBef>
                <a:spcPct val="0"/>
              </a:spcBef>
            </a:pPr>
            <a:r>
              <a:rPr lang="ru-RU" altLang="ru-RU" sz="1800" b="1" smtClean="0">
                <a:latin typeface="Times New Roman" pitchFamily="18" charset="0"/>
                <a:cs typeface="Times New Roman" pitchFamily="18" charset="0"/>
              </a:rPr>
              <a:t>Руководитель : </a:t>
            </a:r>
          </a:p>
          <a:p>
            <a:pPr algn="l">
              <a:spcBef>
                <a:spcPct val="0"/>
              </a:spcBef>
            </a:pPr>
            <a:r>
              <a:rPr lang="ru-RU" altLang="ru-RU" sz="1800" b="1" smtClean="0">
                <a:latin typeface="Times New Roman" pitchFamily="18" charset="0"/>
                <a:cs typeface="Times New Roman" pitchFamily="18" charset="0"/>
              </a:rPr>
              <a:t>Валиева Нурия Мухамедовна</a:t>
            </a:r>
            <a:endParaRPr lang="ru-RU" altLang="ru-RU" sz="3200" b="1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ct val="0"/>
              </a:spcBef>
            </a:pPr>
            <a:endParaRPr lang="ru-RU" altLang="ru-RU" sz="1200" i="1" smtClean="0">
              <a:solidFill>
                <a:srgbClr val="002060"/>
              </a:solidFill>
              <a:latin typeface="Sylfaen" pitchFamily="18" charset="0"/>
            </a:endParaRPr>
          </a:p>
          <a:p>
            <a:pPr algn="l">
              <a:spcBef>
                <a:spcPct val="0"/>
              </a:spcBef>
            </a:pPr>
            <a:r>
              <a:rPr lang="ru-RU" alt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altLang="ru-RU" b="1" smtClean="0">
                <a:latin typeface="Times New Roman" pitchFamily="18" charset="0"/>
                <a:cs typeface="Times New Roman" pitchFamily="18" charset="0"/>
              </a:rPr>
              <a:t>исследование положительных  или отрицательных  сторон  воздействия мороженого на человеческий организм.</a:t>
            </a:r>
            <a:endParaRPr lang="ru-RU" altLang="ru-RU" b="1" i="1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alt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Компетентностные умения</a:t>
            </a:r>
            <a:r>
              <a:rPr lang="ru-RU" altLang="ru-RU" b="1" i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smtClean="0">
                <a:latin typeface="Times New Roman" pitchFamily="18" charset="0"/>
                <a:cs typeface="Times New Roman" pitchFamily="18" charset="0"/>
              </a:rPr>
              <a:t>знакомство с историей возникновения мороженого, экспериментирование с любимыми видами мороженого, изготовление мороженого в домашних условиях</a:t>
            </a:r>
            <a:endParaRPr lang="ru-RU" altLang="ru-RU" i="1" smtClean="0">
              <a:latin typeface="Sylfaen" pitchFamily="18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pedsovet.su/_ld/265/091777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50800" dist="25400" dir="5400000" algn="ctr" rotWithShape="0">
                    <a:srgbClr val="FFC000"/>
                  </a:outerShdw>
                </a:effectLst>
              </a:rPr>
              <a:t/>
            </a:r>
            <a:br>
              <a:rPr lang="ru-RU" sz="3600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50800" dist="25400" dir="5400000" algn="ctr" rotWithShape="0">
                    <a:srgbClr val="FFC000"/>
                  </a:outerShdw>
                </a:effectLst>
              </a:rPr>
            </a:br>
            <a:r>
              <a:rPr lang="ru-RU" sz="3600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50800" dist="25400" dir="5400000" algn="ctr" rotWithShape="0">
                    <a:srgbClr val="FFC000"/>
                  </a:outerShdw>
                </a:effectLst>
              </a:rPr>
              <a:t/>
            </a:r>
            <a:br>
              <a:rPr lang="ru-RU" sz="3600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50800" dist="25400" dir="5400000" algn="ctr" rotWithShape="0">
                    <a:srgbClr val="FFC000"/>
                  </a:outerShdw>
                </a:effectLst>
              </a:rPr>
            </a:br>
            <a:r>
              <a:rPr lang="ru-RU" sz="3600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50800" dist="25400" dir="5400000" algn="ctr" rotWithShape="0">
                    <a:srgbClr val="FFC000"/>
                  </a:outerShdw>
                </a:effectLst>
              </a:rPr>
              <a:t/>
            </a:r>
            <a:br>
              <a:rPr lang="ru-RU" sz="3600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50800" dist="25400" dir="5400000" algn="ctr" rotWithShape="0">
                    <a:srgbClr val="FFC000"/>
                  </a:outerShdw>
                </a:effectLst>
              </a:rPr>
            </a:br>
            <a:r>
              <a:rPr lang="ru-RU" sz="3600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50800" dist="25400" dir="5400000" algn="ctr" rotWithShape="0">
                    <a:srgbClr val="FFC000"/>
                  </a:outerShdw>
                </a:effectLst>
              </a:rPr>
              <a:t>ТАЛИПОВА ЛЮБОВЬ ЕВГЕНЬЕВНА</a:t>
            </a:r>
            <a:br>
              <a:rPr lang="ru-RU" sz="3600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50800" dist="25400" dir="5400000" algn="ctr" rotWithShape="0">
                    <a:srgbClr val="FFC000"/>
                  </a:outerShdw>
                </a:effectLst>
              </a:rPr>
            </a:br>
            <a:r>
              <a:rPr lang="ru-RU" sz="3600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50800" dist="25400" dir="5400000" algn="ctr" rotWithShape="0">
                    <a:srgbClr val="FFC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50800" dist="25400" dir="5400000" algn="ctr" rotWithShape="0">
                    <a:srgbClr val="FFC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50800" dist="25400" dir="5400000" algn="ctr" rotWithShape="0">
                    <a:srgbClr val="FFC000"/>
                  </a:outerShdw>
                </a:effectLst>
              </a:rPr>
              <a:t/>
            </a:r>
            <a:br>
              <a:rPr lang="ru-RU" sz="3600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50800" dist="25400" dir="5400000" algn="ctr" rotWithShape="0">
                    <a:srgbClr val="FFC000"/>
                  </a:outerShdw>
                </a:effectLst>
              </a:rPr>
            </a:b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643050"/>
            <a:ext cx="864399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50800" dist="25400" dir="5400000" algn="ctr" rotWithShape="0">
                    <a:srgbClr val="FFC000"/>
                  </a:outerShdw>
                </a:effectLst>
                <a:latin typeface="Times New Roman" pitchFamily="18" charset="0"/>
                <a:cs typeface="Times New Roman" pitchFamily="18" charset="0"/>
              </a:rPr>
              <a:t>«МЯЧ ПОПРЫГУН»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Испытать разные способы изготовления мяча прыгуна.</a:t>
            </a:r>
          </a:p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Компетентностные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умения: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Умение экспериментировать, создавать новое своими руками.</a:t>
            </a:r>
          </a:p>
          <a:p>
            <a:pPr algn="ctr"/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2910" y="1142984"/>
            <a:ext cx="76438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МАДОУ «Детский сад №40 – ЦРР» г.Тобольска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3240" y="4214818"/>
            <a:ext cx="3048021" cy="2286016"/>
          </a:xfrm>
          <a:prstGeom prst="rect">
            <a:avLst/>
          </a:prstGeom>
          <a:effectLst>
            <a:glow rad="304800">
              <a:srgbClr val="FFFF00">
                <a:alpha val="40000"/>
              </a:srgbClr>
            </a:glow>
            <a:softEdge rad="7620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905000"/>
            <a:ext cx="5029200" cy="147002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800" b="1" dirty="0" smtClean="0">
                <a:latin typeface="Times New Roman" panose="02020603050405020304" pitchFamily="18" charset="0"/>
              </a:rPr>
              <a:t>ЧАРКОВ МАТВЕЙ,  6 лет</a:t>
            </a:r>
            <a:br>
              <a:rPr lang="ru-RU" altLang="ru-RU" sz="2800" b="1" dirty="0" smtClean="0">
                <a:latin typeface="Times New Roman" panose="02020603050405020304" pitchFamily="18" charset="0"/>
              </a:rPr>
            </a:br>
            <a:r>
              <a:rPr lang="ru-RU" altLang="ru-RU" sz="4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«Зачем нужны инструменты?»</a:t>
            </a:r>
            <a:r>
              <a:rPr lang="ru-RU" altLang="ru-RU" sz="4000" dirty="0" smtClean="0"/>
              <a:t/>
            </a:r>
            <a:br>
              <a:rPr lang="ru-RU" altLang="ru-RU" sz="4000" dirty="0" smtClean="0"/>
            </a:br>
            <a:r>
              <a:rPr lang="ru-RU" altLang="ru-RU" sz="4000" dirty="0" smtClean="0"/>
              <a:t> </a:t>
            </a:r>
            <a:r>
              <a:rPr lang="ru-RU" altLang="ru-RU" sz="3200" dirty="0" smtClean="0">
                <a:latin typeface="Times New Roman" panose="02020603050405020304" pitchFamily="18" charset="0"/>
              </a:rPr>
              <a:t>МАДОУ </a:t>
            </a:r>
            <a:br>
              <a:rPr lang="ru-RU" altLang="ru-RU" sz="3200" dirty="0" smtClean="0">
                <a:latin typeface="Times New Roman" panose="02020603050405020304" pitchFamily="18" charset="0"/>
              </a:rPr>
            </a:br>
            <a:r>
              <a:rPr lang="en-US" altLang="ru-RU" sz="3200" dirty="0" smtClean="0">
                <a:latin typeface="Times New Roman" panose="02020603050405020304" pitchFamily="18" charset="0"/>
              </a:rPr>
              <a:t>“</a:t>
            </a:r>
            <a:r>
              <a:rPr lang="ru-RU" altLang="ru-RU" sz="3200" dirty="0" smtClean="0">
                <a:latin typeface="Times New Roman" panose="02020603050405020304" pitchFamily="18" charset="0"/>
              </a:rPr>
              <a:t>Детский сад № 40 - ЦРР</a:t>
            </a:r>
            <a:r>
              <a:rPr lang="en-US" altLang="ru-RU" sz="3200" dirty="0" smtClean="0">
                <a:latin typeface="Times New Roman" panose="02020603050405020304" pitchFamily="18" charset="0"/>
              </a:rPr>
              <a:t>”</a:t>
            </a:r>
            <a:r>
              <a:rPr lang="ru-RU" altLang="ru-RU" sz="3200" dirty="0" smtClean="0">
                <a:latin typeface="Times New Roman" panose="02020603050405020304" pitchFamily="18" charset="0"/>
              </a:rPr>
              <a:t> г. Тобольска</a:t>
            </a:r>
            <a:r>
              <a:rPr lang="ru-RU" altLang="ru-RU" sz="4000" dirty="0" smtClean="0"/>
              <a:t> </a:t>
            </a:r>
            <a:br>
              <a:rPr lang="ru-RU" altLang="ru-RU" sz="4000" dirty="0" smtClean="0"/>
            </a:br>
            <a:r>
              <a:rPr lang="ru-RU" altLang="ru-RU" sz="2000" b="1" dirty="0" smtClean="0">
                <a:effectLst/>
              </a:rPr>
              <a:t>Руководитель: Ахмедова </a:t>
            </a:r>
            <a:r>
              <a:rPr lang="ru-RU" altLang="ru-RU" sz="2000" b="1" smtClean="0">
                <a:effectLst/>
              </a:rPr>
              <a:t>Татьяна Николаевна</a:t>
            </a:r>
            <a:endParaRPr lang="ru-RU" altLang="ru-RU" sz="4000" smtClean="0"/>
          </a:p>
        </p:txBody>
      </p:sp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381000" y="5842000"/>
            <a:ext cx="8645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000" b="1">
                <a:solidFill>
                  <a:schemeClr val="tx2"/>
                </a:solidFill>
                <a:latin typeface="Arial" pitchFamily="34" charset="0"/>
              </a:rPr>
              <a:t>Компетентности:</a:t>
            </a:r>
            <a:r>
              <a:rPr lang="ru-RU" altLang="ru-RU" sz="2000">
                <a:solidFill>
                  <a:schemeClr val="tx2"/>
                </a:solidFill>
                <a:latin typeface="Arial" pitchFamily="34" charset="0"/>
              </a:rPr>
              <a:t> информационная, познавательная, деятельностная.</a:t>
            </a:r>
          </a:p>
        </p:txBody>
      </p:sp>
      <p:pic>
        <p:nvPicPr>
          <p:cNvPr id="4102" name="Picture 6" descr="DSC_04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"/>
            <a:ext cx="3740150" cy="37068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609600" y="4648200"/>
            <a:ext cx="678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 altLang="ru-RU" sz="2000" b="1">
                <a:solidFill>
                  <a:schemeClr val="tx2"/>
                </a:solidFill>
                <a:latin typeface="Arial" pitchFamily="34" charset="0"/>
              </a:rPr>
              <a:t>Цель:</a:t>
            </a:r>
            <a:r>
              <a:rPr lang="ru-RU" altLang="ru-RU" sz="2000">
                <a:solidFill>
                  <a:schemeClr val="tx2"/>
                </a:solidFill>
                <a:latin typeface="Arial" pitchFamily="34" charset="0"/>
              </a:rPr>
              <a:t> научиться пользоваться, шуруповертом, отверткой, дрелью, молотком, гвоздодером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ma\Desktop\9268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6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28670"/>
            <a:ext cx="9144000" cy="1285884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FFFF00"/>
                </a:solidFill>
                <a:latin typeface="Arial Black" pitchFamily="34" charset="0"/>
                <a:cs typeface="Arial" pitchFamily="34" charset="0"/>
              </a:rPr>
              <a:t>Калинин Кирилл Александрович</a:t>
            </a:r>
            <a:br>
              <a:rPr lang="ru-RU" sz="2200" dirty="0" smtClean="0">
                <a:solidFill>
                  <a:srgbClr val="FFFF00"/>
                </a:solidFill>
                <a:latin typeface="Arial Black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FFFF00"/>
                </a:solidFill>
                <a:latin typeface="Arial Black" pitchFamily="34" charset="0"/>
                <a:cs typeface="Arial" pitchFamily="34" charset="0"/>
              </a:rPr>
              <a:t>Матвеев Данила Николаевич</a:t>
            </a:r>
            <a:r>
              <a:rPr lang="ru-RU" sz="2700" dirty="0" smtClean="0">
                <a:solidFill>
                  <a:srgbClr val="FFFF00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ru-RU" sz="2700" dirty="0" smtClean="0">
                <a:solidFill>
                  <a:srgbClr val="FFFF00"/>
                </a:solidFill>
                <a:latin typeface="Arial Black" pitchFamily="34" charset="0"/>
                <a:cs typeface="Arial" pitchFamily="34" charset="0"/>
              </a:rPr>
            </a:br>
            <a:r>
              <a:rPr lang="ru-RU" sz="5300" b="1" dirty="0" smtClean="0">
                <a:solidFill>
                  <a:srgbClr val="FFFF00"/>
                </a:solidFill>
                <a:latin typeface="Monotype Corsiva" pitchFamily="66" charset="0"/>
                <a:cs typeface="Arial" pitchFamily="34" charset="0"/>
              </a:rPr>
              <a:t>«Космические фантазии»</a:t>
            </a:r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</a:br>
            <a:endParaRPr lang="ru-RU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Муниципальное автономное общеобразовательное учреждение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«Средняя общеобразовательная школа № 5»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МАУ ДО ДДТ ОП «Центр детского технического творчества»</a:t>
            </a:r>
            <a:endParaRPr lang="ru-RU" sz="1400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21455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</a:rPr>
              <a:t>Цели: </a:t>
            </a:r>
            <a:r>
              <a:rPr lang="ru-RU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itchFamily="34" charset="0"/>
              </a:rPr>
              <a:t>развитие логического  мышления,  воображения, фантазии,</a:t>
            </a:r>
          </a:p>
          <a:p>
            <a:pPr lvl="2"/>
            <a:r>
              <a:rPr lang="ru-RU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itchFamily="34" charset="0"/>
              </a:rPr>
              <a:t>           сенсорных способностей и мелкой моторики рук.       </a:t>
            </a:r>
            <a:endParaRPr lang="ru-RU" sz="1600" dirty="0">
              <a:solidFill>
                <a:schemeClr val="accent6">
                  <a:lumMod val="40000"/>
                  <a:lumOff val="6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8" name="Picture 4" descr="http://fanclastic.ru/images/light_gal/36/delta_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" t="25000" r="5001" b="17500"/>
          <a:stretch>
            <a:fillRect/>
          </a:stretch>
        </p:blipFill>
        <p:spPr bwMode="auto">
          <a:xfrm>
            <a:off x="6572264" y="285728"/>
            <a:ext cx="2571736" cy="1643074"/>
          </a:xfrm>
          <a:prstGeom prst="rect">
            <a:avLst/>
          </a:prstGeom>
          <a:noFill/>
        </p:spPr>
      </p:pic>
      <p:pic>
        <p:nvPicPr>
          <p:cNvPr id="1030" name="Picture 6" descr="http://fanclastic.ru/images/light_gal/40/majak_0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644" t="9771" r="34857" b="5087"/>
          <a:stretch>
            <a:fillRect/>
          </a:stretch>
        </p:blipFill>
        <p:spPr bwMode="auto">
          <a:xfrm>
            <a:off x="0" y="2500306"/>
            <a:ext cx="1714512" cy="4357694"/>
          </a:xfrm>
          <a:prstGeom prst="rect">
            <a:avLst/>
          </a:prstGeom>
          <a:noFill/>
        </p:spPr>
      </p:pic>
      <p:pic>
        <p:nvPicPr>
          <p:cNvPr id="1032" name="Picture 8" descr="Монстрозаврик - конструктор для детей Фанкластик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82" t="20000" r="8824" b="17499"/>
          <a:stretch>
            <a:fillRect/>
          </a:stretch>
        </p:blipFill>
        <p:spPr bwMode="auto">
          <a:xfrm flipH="1">
            <a:off x="6372200" y="2600815"/>
            <a:ext cx="3214678" cy="3286148"/>
          </a:xfrm>
          <a:prstGeom prst="rect">
            <a:avLst/>
          </a:prstGeom>
          <a:noFill/>
        </p:spPr>
      </p:pic>
      <p:pic>
        <p:nvPicPr>
          <p:cNvPr id="1034" name="Picture 10" descr="http://fanclastic.ru/images/light_gal/37/infinity3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98" t="21152" r="10343" b="18037"/>
          <a:stretch>
            <a:fillRect/>
          </a:stretch>
        </p:blipFill>
        <p:spPr bwMode="auto">
          <a:xfrm flipH="1">
            <a:off x="0" y="-1"/>
            <a:ext cx="2000232" cy="191688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714511" y="3085080"/>
            <a:ext cx="485775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Учебно-познавательные компетенции:   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</a:rPr>
              <a:t>ставить цель и организовывать её достижение,    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</a:rPr>
              <a:t>организовывать планирование, анализ, рефлексию, самооценку своей 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деятельности;    </a:t>
            </a:r>
            <a:r>
              <a:rPr lang="ru-RU" sz="1600" dirty="0" smtClean="0">
                <a:solidFill>
                  <a:schemeClr val="bg1"/>
                </a:solidFill>
              </a:rPr>
              <a:t>владеть </a:t>
            </a:r>
            <a:r>
              <a:rPr lang="ru-RU" sz="1600" dirty="0">
                <a:solidFill>
                  <a:schemeClr val="bg1"/>
                </a:solidFill>
              </a:rPr>
              <a:t>измерительными навыками, работать с </a:t>
            </a:r>
            <a:r>
              <a:rPr lang="ru-RU" sz="1600" dirty="0" err="1" smtClean="0">
                <a:solidFill>
                  <a:schemeClr val="bg1"/>
                </a:solidFill>
              </a:rPr>
              <a:t>инструкциями;формулировать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выводы;    </a:t>
            </a:r>
          </a:p>
          <a:p>
            <a:pPr algn="just"/>
            <a:r>
              <a:rPr lang="ru-RU" sz="1600" dirty="0" smtClean="0">
                <a:solidFill>
                  <a:srgbClr val="C00000"/>
                </a:solidFill>
              </a:rPr>
              <a:t>Коммуникативные </a:t>
            </a:r>
            <a:r>
              <a:rPr lang="ru-RU" sz="1600" dirty="0">
                <a:solidFill>
                  <a:srgbClr val="C00000"/>
                </a:solidFill>
              </a:rPr>
              <a:t>компетенции:  </a:t>
            </a:r>
            <a:r>
              <a:rPr lang="ru-RU" sz="1600" dirty="0">
                <a:solidFill>
                  <a:schemeClr val="bg1"/>
                </a:solidFill>
              </a:rPr>
              <a:t>  </a:t>
            </a:r>
          </a:p>
          <a:p>
            <a:pPr algn="just"/>
            <a:r>
              <a:rPr lang="ru-RU" sz="1600" smtClean="0">
                <a:solidFill>
                  <a:schemeClr val="bg1"/>
                </a:solidFill>
              </a:rPr>
              <a:t>владеть </a:t>
            </a:r>
            <a:r>
              <a:rPr lang="ru-RU" sz="1600" dirty="0">
                <a:solidFill>
                  <a:schemeClr val="bg1"/>
                </a:solidFill>
              </a:rPr>
              <a:t>способами совместной деятельности в группе, приемами действий в ситуациях </a:t>
            </a:r>
            <a:r>
              <a:rPr lang="ru-RU" sz="1600" dirty="0" smtClean="0">
                <a:solidFill>
                  <a:schemeClr val="bg1"/>
                </a:solidFill>
              </a:rPr>
              <a:t>общения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just"/>
            <a:r>
              <a:rPr lang="ru-RU" sz="1600" dirty="0" smtClean="0">
                <a:solidFill>
                  <a:srgbClr val="C00000"/>
                </a:solidFill>
              </a:rPr>
              <a:t>Информационные </a:t>
            </a:r>
            <a:r>
              <a:rPr lang="ru-RU" sz="1600" dirty="0">
                <a:solidFill>
                  <a:srgbClr val="C00000"/>
                </a:solidFill>
              </a:rPr>
              <a:t>компетенции:   </a:t>
            </a:r>
            <a:r>
              <a:rPr lang="ru-RU" sz="1600" dirty="0">
                <a:solidFill>
                  <a:schemeClr val="bg1"/>
                </a:solidFill>
              </a:rPr>
              <a:t>   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</a:rPr>
              <a:t>владеть навыками работы с различными </a:t>
            </a:r>
            <a:r>
              <a:rPr lang="ru-RU" sz="1600" dirty="0" smtClean="0">
                <a:solidFill>
                  <a:schemeClr val="bg1"/>
                </a:solidFill>
              </a:rPr>
              <a:t>источниками информации, уметь преобразовывать информацию</a:t>
            </a:r>
            <a:endParaRPr lang="ru-RU" sz="16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72560" cy="5214974"/>
          </a:xfrm>
        </p:spPr>
        <p:txBody>
          <a:bodyPr>
            <a:normAutofit/>
          </a:bodyPr>
          <a:lstStyle/>
          <a:p>
            <a:pPr algn="l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Сливащенко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Регина Владимировна, 5а класс, МАОУ СОШ №18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Тема работы: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«Живая инсталляция»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Цели работы: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научиться читать схемы;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устанавливать последовательность этапов выполнения работы;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изучить ручной механизм, приводящий в движение динозавра, человека.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Коммуникативные компетенции: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развитие волевой и эмоциональной сферы (настойчивость, самостоятельность); развитие качества ума (критичность, глубина, творчество).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Учебно-познавательные компетенции: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развитие умений учебного труда (наблюдательность, запоминание, планировать, осуществлять самоконтроль)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Общекультурные компетенции: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владение эффективными способами организации свободного времени.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Информационные компетенции: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поиск, анализ и отбор необходимой информации, ее преобразование, сохранение и передача.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Компетенции личностного самосовершенствования: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духовное и интеллектуальное саморазвитие, эмоциональная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саморегуляция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самоподдержка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 </a:t>
            </a:r>
            <a:br>
              <a:rPr lang="ru-RU" sz="1600" dirty="0" smtClean="0"/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ownloads\DSC0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500570"/>
            <a:ext cx="2357454" cy="176809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Users\555\Desktop\image003_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18" descr="C:\Users\555\Desktop\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160338"/>
            <a:ext cx="8809038" cy="654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6100" y="2781300"/>
            <a:ext cx="4605338" cy="3200400"/>
          </a:xfrm>
        </p:spPr>
        <p:txBody>
          <a:bodyPr>
            <a:noAutofit/>
          </a:bodyPr>
          <a:lstStyle/>
          <a:p>
            <a:r>
              <a:rPr lang="ru-RU" sz="14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Цель: развитие интеллектуально-творческого потенциала личности ребенка путем совершенствования навыков исследовательского поведения и развития исследовательских умений на примере изучения реактивного самолёта «МиГ -29» и его конструирования. </a:t>
            </a:r>
          </a:p>
          <a:p>
            <a:r>
              <a:rPr lang="ru-RU" sz="1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Личностные </a:t>
            </a:r>
            <a:r>
              <a:rPr lang="ru-RU" sz="16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компетенции</a:t>
            </a:r>
            <a:r>
              <a:rPr lang="ru-RU" sz="1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научиться работать с разными источниками информации;</a:t>
            </a:r>
          </a:p>
          <a:p>
            <a:r>
              <a:rPr lang="ru-RU" sz="1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 научиться анализировать и систематизировать полученную информацию;</a:t>
            </a:r>
          </a:p>
          <a:p>
            <a:r>
              <a:rPr lang="ru-RU" sz="1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развивать интерес к ручному труду;</a:t>
            </a:r>
          </a:p>
          <a:p>
            <a:r>
              <a:rPr lang="ru-RU" sz="1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 расширить представление детей о боевой технике, профессиях, связанных с боевым делом и боевыми машинами.</a:t>
            </a:r>
          </a:p>
          <a:p>
            <a:r>
              <a:rPr lang="ru-RU" sz="180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smtClean="0">
              <a:solidFill>
                <a:srgbClr val="0D0D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201738" y="5310188"/>
            <a:ext cx="5184775" cy="10080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defRPr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1" name="Подзаголовок 2"/>
          <p:cNvSpPr txBox="1">
            <a:spLocks/>
          </p:cNvSpPr>
          <p:nvPr/>
        </p:nvSpPr>
        <p:spPr bwMode="auto">
          <a:xfrm>
            <a:off x="612775" y="1798638"/>
            <a:ext cx="8135938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</a:pPr>
            <a:r>
              <a:rPr lang="ru-RU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Выполнил: Быков Александр Сергеевич - ученик 4 Б класса</a:t>
            </a:r>
            <a:r>
              <a:rPr lang="ru-RU" sz="1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</a:pPr>
            <a:r>
              <a:rPr lang="ru-RU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3" name="AutoShape 10" descr="https://tverigrad.ru/wp-content/uploads/2012/08/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14344" name="AutoShape 12" descr="https://tverigrad.ru/wp-content/uploads/2012/08/15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14345" name="AutoShape 14" descr="https://tverigrad.ru/wp-content/uploads/2012/08/15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14346" name="AutoShape 16" descr="https://tverigrad.ru/wp-content/uploads/2012/08/15.jpg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50913" y="63500"/>
            <a:ext cx="7618412" cy="1816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общеобразовательное учреждение</a:t>
            </a:r>
            <a:b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«Средняя общеобразовательная школа №6 города Тобольска».</a:t>
            </a:r>
            <a:b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 проекта: </a:t>
            </a:r>
            <a:br>
              <a:rPr lang="ru-RU" sz="24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«МиГ-29 . Что мы знаем об этом истребителе?» 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+mn-lt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43956" cy="12969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общеобразовательное учреждение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«Средняя общеобразовательная школа №7»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«Чайный сервиз из текстиля «Алиса в стране чудес»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C:\Documents and Settings\Преподаватель\Рабочий стол\Проект Новосёловой Ани 2016\SAM_152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0"/>
            <a:ext cx="1928826" cy="3428370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357422" y="1600200"/>
            <a:ext cx="6786578" cy="2757493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29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en-US" sz="29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9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Совершенствование своих возможностей в области технологии в области декоративно-прикладного творчества при создании изделия для интерьера кухни.</a:t>
            </a:r>
          </a:p>
          <a:p>
            <a:pPr>
              <a:buNone/>
            </a:pPr>
            <a:r>
              <a:rPr lang="ru-RU" sz="29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Компетентностные умения</a:t>
            </a:r>
            <a:r>
              <a:rPr lang="en-US" sz="29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29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развивать   способности   самостоятельно,   творчески   мыслить,    используя дополнительную информацию;</a:t>
            </a: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подготовка к будущей самостоятельной жизни и экономному ведению домашнего хозяйства, глубже ознакомившись с профессиями дизайнера, конструктора-модельера, стилиста;</a:t>
            </a: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пополнение своих знаний в области шитья, углубление умений и навыков в пошиве чайного сервиза.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5143512"/>
            <a:ext cx="40719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Автор работы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Новоселова Анна Сергеевна, учащаяся 8б класса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общеобразовательное учреждение </a:t>
            </a:r>
            <a:b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«Средняя общеобразовательная школа №7»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Горельеф «Терем»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357158" y="5214950"/>
            <a:ext cx="3000396" cy="1400171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Авторы работы</a:t>
            </a:r>
            <a:r>
              <a:rPr lang="en-US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None/>
            </a:pPr>
            <a:r>
              <a:rPr lang="ru-RU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Грекова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Самира</a:t>
            </a: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Мамедовна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Мальцева </a:t>
            </a: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Анастасия 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Васильевна,</a:t>
            </a:r>
          </a:p>
          <a:p>
            <a:pPr>
              <a:buNone/>
            </a:pPr>
            <a:r>
              <a:rPr lang="ru-RU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Рудова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Екатерина 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Андреевна</a:t>
            </a:r>
          </a:p>
          <a:p>
            <a:pPr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учащиеся 4а класса</a:t>
            </a:r>
            <a:endPara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600" dirty="0" smtClean="0">
              <a:solidFill>
                <a:schemeClr val="tx1"/>
              </a:solidFill>
            </a:endParaRPr>
          </a:p>
          <a:p>
            <a:endParaRPr lang="ru-RU" sz="2600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3643306" y="1600200"/>
            <a:ext cx="5500694" cy="5257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Понимать и выражать  в собственной поделке связь декоративно-прикладного искусства с окружающей природой, ландшафтом, традициями и особенностями региона.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Компетентностные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умения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сотрудничество и работа в группе;</a:t>
            </a:r>
          </a:p>
          <a:p>
            <a:pPr>
              <a:spcBef>
                <a:spcPts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постановка цели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её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достижения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spcBef>
                <a:spcPts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общекультурные компетенции (стремление жить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гармонии с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окружающей средой)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учебно-познавательные (овладение навыками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продуктивной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деятельности)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освоении технологии бумажной и полимерной пластики в технике горельефа.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:\сибурааааа2016-04-05\045.jpg"/>
          <p:cNvPicPr>
            <a:picLocks noChangeAspect="1" noChangeArrowheads="1"/>
          </p:cNvPicPr>
          <p:nvPr/>
        </p:nvPicPr>
        <p:blipFill>
          <a:blip r:embed="rId2" cstate="print"/>
          <a:srcRect b="3874"/>
          <a:stretch>
            <a:fillRect/>
          </a:stretch>
        </p:blipFill>
        <p:spPr bwMode="auto">
          <a:xfrm>
            <a:off x="785786" y="1785926"/>
            <a:ext cx="2428892" cy="321012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357166"/>
            <a:ext cx="7429520" cy="19288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общеобразовательное учреждение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«Средняя общеобразовательная школа №7»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Исследовательский проект «Особенности работы с полимерной глиной для создания изделий декоративно-прикладной направленности»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картина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714488"/>
            <a:ext cx="1867470" cy="1763592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143108" y="2143116"/>
            <a:ext cx="7000892" cy="385765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en-US" sz="29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9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Совершенствование своих возможностей в работе с полимерной глиной и создании изделий декоративно-прикладной направленности. Создание первоначального фундамента будущей работы – проведения мастер- классов.</a:t>
            </a:r>
          </a:p>
          <a:p>
            <a:pPr>
              <a:buNone/>
            </a:pPr>
            <a:r>
              <a:rPr lang="ru-RU" sz="29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Компетентностные умения</a:t>
            </a:r>
            <a:r>
              <a:rPr lang="en-US" sz="29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29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развивать   способности   самостоятельно,   творчески   мыслить,    используя дополнительную информацию;</a:t>
            </a: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подготовка к будущей самостоятельной жизни, глубже ознакомившись с профессией дизайнера;</a:t>
            </a:r>
          </a:p>
          <a:p>
            <a:pPr lvl="0"/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изучение важнейших экономических особенностей создания коллекции изделий из полимерной глины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умение проводить  мастер-класс по работе с глиной.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929157" y="5934670"/>
            <a:ext cx="4214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Автор работы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Левкина Елизавета Евгеньевна, учащаяся 7а класса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посуда3.jpg"/>
          <p:cNvPicPr>
            <a:picLocks noChangeAspect="1"/>
          </p:cNvPicPr>
          <p:nvPr/>
        </p:nvPicPr>
        <p:blipFill>
          <a:blip r:embed="rId3" cstate="print"/>
          <a:srcRect b="12125"/>
          <a:stretch>
            <a:fillRect/>
          </a:stretch>
        </p:blipFill>
        <p:spPr>
          <a:xfrm>
            <a:off x="0" y="3571876"/>
            <a:ext cx="1928794" cy="1505542"/>
          </a:xfrm>
          <a:prstGeom prst="rect">
            <a:avLst/>
          </a:prstGeom>
        </p:spPr>
      </p:pic>
      <p:pic>
        <p:nvPicPr>
          <p:cNvPr id="11" name="Рисунок 10" descr="рамка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945"/>
            <a:ext cx="1866383" cy="1452667"/>
          </a:xfrm>
          <a:prstGeom prst="rect">
            <a:avLst/>
          </a:prstGeom>
        </p:spPr>
      </p:pic>
      <p:pic>
        <p:nvPicPr>
          <p:cNvPr id="12" name="Рисунок 11" descr="шкатулка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57802"/>
            <a:ext cx="2003371" cy="1500198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800" smtClean="0"/>
              <a:t>Муниципальное автономное </a:t>
            </a:r>
            <a:r>
              <a:rPr lang="ru-RU" sz="2800" dirty="0" smtClean="0"/>
              <a:t>учреждение «Средняя общеобразовательная школа №</a:t>
            </a:r>
            <a:r>
              <a:rPr lang="ru-RU" sz="2800" smtClean="0"/>
              <a:t>9 </a:t>
            </a:r>
            <a:br>
              <a:rPr lang="ru-RU" sz="2800" smtClean="0"/>
            </a:br>
            <a:r>
              <a:rPr lang="ru-RU" sz="2800" smtClean="0"/>
              <a:t>с </a:t>
            </a:r>
            <a:r>
              <a:rPr lang="ru-RU" sz="2800" dirty="0" smtClean="0"/>
              <a:t>углубленным изучением отдельных предметов»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00063" y="1420813"/>
            <a:ext cx="8229600" cy="5286375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100" dirty="0" smtClean="0"/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dirty="0" smtClean="0"/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dirty="0" smtClean="0"/>
              <a:t>“</a:t>
            </a:r>
            <a:r>
              <a:rPr lang="ru-RU" dirty="0" smtClean="0"/>
              <a:t>Настольная лампа</a:t>
            </a:r>
            <a:r>
              <a:rPr lang="en-US" dirty="0" smtClean="0"/>
              <a:t>”</a:t>
            </a:r>
            <a:endParaRPr lang="ru-RU" dirty="0" smtClean="0"/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dirty="0" smtClean="0"/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dirty="0" smtClean="0"/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dirty="0" smtClean="0"/>
              <a:t>Автор -  ученик 8а класса</a:t>
            </a:r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dirty="0" smtClean="0"/>
              <a:t>Редикульцев Михаил</a:t>
            </a:r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100" dirty="0" smtClean="0"/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100" dirty="0" smtClean="0"/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100" dirty="0" smtClean="0"/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100" dirty="0" smtClean="0"/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100" dirty="0" smtClean="0"/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100" dirty="0" smtClean="0"/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100" dirty="0" smtClean="0"/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100" dirty="0" smtClean="0"/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100" dirty="0" smtClean="0"/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100" dirty="0" smtClean="0"/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100" dirty="0" smtClean="0"/>
          </a:p>
        </p:txBody>
      </p:sp>
      <p:pic>
        <p:nvPicPr>
          <p:cNvPr id="3076" name="Picture 6" descr="DSC_00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1857375"/>
            <a:ext cx="4251325" cy="471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111250" y="3611563"/>
            <a:ext cx="6526213" cy="1217612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ru-RU" b="1" smtClean="0">
                <a:solidFill>
                  <a:schemeClr val="tx2"/>
                </a:solidFill>
              </a:rPr>
              <a:t>Разминка</a:t>
            </a:r>
          </a:p>
        </p:txBody>
      </p:sp>
      <p:pic>
        <p:nvPicPr>
          <p:cNvPr id="4100" name="Picture 6" descr="Фото20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979031">
            <a:off x="3201988" y="2082800"/>
            <a:ext cx="3081337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663575" y="203200"/>
            <a:ext cx="7077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3600">
                <a:latin typeface="Times New Roman" pitchFamily="18" charset="0"/>
              </a:rPr>
              <a:t>Интеллектуальная игра: </a:t>
            </a:r>
          </a:p>
          <a:p>
            <a:pPr algn="ctr" eaLnBrk="1" hangingPunct="1"/>
            <a:r>
              <a:rPr lang="ru-RU" sz="3600">
                <a:latin typeface="Times New Roman" pitchFamily="18" charset="0"/>
              </a:rPr>
              <a:t>Что? Где? Когда? </a:t>
            </a:r>
          </a:p>
        </p:txBody>
      </p:sp>
      <p:pic>
        <p:nvPicPr>
          <p:cNvPr id="4102" name="Picture 8" descr="Фото20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13410">
            <a:off x="95250" y="1728788"/>
            <a:ext cx="2881313" cy="31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39750" y="5157788"/>
            <a:ext cx="8604250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</a:rPr>
              <a:t>Выполнили  работу </a:t>
            </a:r>
            <a:r>
              <a:rPr lang="ru-RU" sz="1600" b="1" dirty="0" err="1">
                <a:solidFill>
                  <a:schemeClr val="accent5">
                    <a:lumMod val="25000"/>
                  </a:schemeClr>
                </a:solidFill>
              </a:rPr>
              <a:t>Куренев</a:t>
            </a: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</a:rPr>
              <a:t> Вадим 8 А класс </a:t>
            </a:r>
          </a:p>
          <a:p>
            <a:pPr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</a:rPr>
              <a:t>Руководители: Долгих Н.Н. учитель истории, Казенных Л.А. педагог дополнительного образования </a:t>
            </a:r>
          </a:p>
          <a:p>
            <a:pPr>
              <a:defRPr/>
            </a:pPr>
            <a:r>
              <a:rPr lang="ru-RU" sz="1600" dirty="0"/>
              <a:t>  </a:t>
            </a:r>
          </a:p>
        </p:txBody>
      </p:sp>
      <p:sp>
        <p:nvSpPr>
          <p:cNvPr id="4105" name="Прямоугольник 12"/>
          <p:cNvSpPr>
            <a:spLocks noChangeArrowheads="1"/>
          </p:cNvSpPr>
          <p:nvPr/>
        </p:nvSpPr>
        <p:spPr bwMode="auto">
          <a:xfrm>
            <a:off x="6300788" y="1484313"/>
            <a:ext cx="2303462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/>
              <a:t>Цель: расширение знаний учащихся, развитие познавательного интереса, интеллекта, воспитание стремления к непрерывному совершенствованию своих знаний; формирование дружеских, товарищеских отношений, умения работать командой. </a:t>
            </a:r>
          </a:p>
          <a:p>
            <a:endParaRPr lang="ru-RU" sz="1200" b="1"/>
          </a:p>
          <a:p>
            <a:r>
              <a:rPr lang="ru-RU" sz="1200" b="1"/>
              <a:t>В  работе применены компетентностные умения: </a:t>
            </a:r>
          </a:p>
          <a:p>
            <a:r>
              <a:rPr lang="ru-RU" sz="1200" b="1"/>
              <a:t>1. Мотивационно-личностный компонент</a:t>
            </a:r>
          </a:p>
          <a:p>
            <a:r>
              <a:rPr lang="ru-RU" sz="1200" b="1"/>
              <a:t>2. Интеллектуально-творческий компонент</a:t>
            </a:r>
          </a:p>
          <a:p>
            <a:r>
              <a:rPr lang="ru-RU" sz="1200" b="1"/>
              <a:t>3. Действенно-операционный компонент</a:t>
            </a:r>
            <a:endParaRPr lang="ru-RU" sz="1200"/>
          </a:p>
          <a:p>
            <a:endParaRPr lang="ru-RU" sz="1200"/>
          </a:p>
          <a:p>
            <a:endParaRPr lang="ru-RU" sz="1200" b="1"/>
          </a:p>
          <a:p>
            <a:endParaRPr lang="ru-RU" sz="1200" b="1"/>
          </a:p>
          <a:p>
            <a:endParaRPr lang="ru-RU" sz="1200" b="1"/>
          </a:p>
          <a:p>
            <a:endParaRPr lang="ru-RU" sz="1200" b="1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700463" y="476250"/>
            <a:ext cx="53292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Фаткулин Данил</a:t>
            </a:r>
          </a:p>
          <a:p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МАОУ СОШ №14,  5 класс</a:t>
            </a:r>
          </a:p>
          <a:p>
            <a:pPr eaLnBrk="0" hangingPunct="0"/>
            <a:r>
              <a:rPr lang="ru-RU" altLang="ru-RU" sz="2800" u="sng">
                <a:latin typeface="Times New Roman" pitchFamily="18" charset="0"/>
                <a:cs typeface="Times New Roman" pitchFamily="18" charset="0"/>
              </a:rPr>
              <a:t>«Подсвечник»</a:t>
            </a:r>
          </a:p>
          <a:p>
            <a:pPr eaLnBrk="0" hangingPunct="0"/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 Умения: </a:t>
            </a:r>
            <a:r>
              <a:rPr lang="ru-RU" alt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Совершенствуются практические умения и навыки:              - работы лобзиком, позволяющим выполнять художественное выпиливание по шаблону криволинейные поверхности;                  - работы ручным сверлильным инструментом; </a:t>
            </a:r>
          </a:p>
          <a:p>
            <a:pPr eaLnBrk="0" hangingPunct="0"/>
            <a:r>
              <a:rPr lang="ru-RU" alt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склеивания деталей изделия и лакирование.</a:t>
            </a:r>
            <a:endParaRPr lang="ru-RU" altLang="ru-RU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user\Downloads\gpkrWZO2m-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311150"/>
            <a:ext cx="3406775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C:\Users\user\Desktop\HsH8yPeVTu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449263"/>
            <a:ext cx="3478212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AutoShape 2" descr="https://pp.vk.me/c836226/v836226481/1e897/HsH8yPeVTu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>
              <a:latin typeface="Calibri" pitchFamily="34" charset="0"/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568700" y="404813"/>
            <a:ext cx="5575300" cy="5694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Чубенко Аркадий</a:t>
            </a:r>
          </a:p>
          <a:p>
            <a:pPr eaLnBrk="0" hangingPunct="0">
              <a:defRPr/>
            </a:pP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МАОУ СОШ 14, 6 класс</a:t>
            </a:r>
          </a:p>
          <a:p>
            <a:pPr eaLnBrk="0" hangingPunct="0">
              <a:defRPr/>
            </a:pPr>
            <a:r>
              <a:rPr lang="ru-RU" altLang="ru-RU" sz="2800" u="sng" dirty="0" smtClean="0">
                <a:latin typeface="Times New Roman" pitchFamily="18" charset="0"/>
                <a:cs typeface="Times New Roman" pitchFamily="18" charset="0"/>
              </a:rPr>
              <a:t>«Киянка»</a:t>
            </a:r>
          </a:p>
          <a:p>
            <a:pPr eaLnBrk="0" hangingPunct="0">
              <a:defRPr/>
            </a:pPr>
            <a:r>
              <a:rPr lang="ru-RU" alt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Умения: </a:t>
            </a:r>
            <a:r>
              <a:rPr lang="ru-RU" alt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Совершенствуются практические умения и навыки:</a:t>
            </a:r>
            <a:endParaRPr lang="ru-RU" alt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71500" indent="-571500" eaLnBrk="0" hangingPunct="0">
              <a:buFontTx/>
              <a:buChar char="-"/>
              <a:defRPr/>
            </a:pPr>
            <a:r>
              <a:rPr lang="ru-RU" alt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развитие первоначальных умений и навыков работы на токарном станке, позволяющие изготовить детали изделия по образцу; </a:t>
            </a:r>
          </a:p>
          <a:p>
            <a:pPr marL="571500" indent="-571500" eaLnBrk="0" hangingPunct="0">
              <a:buFontTx/>
              <a:buChar char="-"/>
              <a:defRPr/>
            </a:pPr>
            <a:r>
              <a:rPr lang="ru-RU" alt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соединение деталей  с помощью клея; </a:t>
            </a:r>
          </a:p>
          <a:p>
            <a:pPr marL="571500" indent="-571500" eaLnBrk="0" hangingPunct="0">
              <a:buFontTx/>
              <a:buChar char="-"/>
              <a:defRPr/>
            </a:pPr>
            <a:r>
              <a:rPr lang="ru-RU" alt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отделка лакированием.</a:t>
            </a:r>
            <a:endParaRPr lang="ru-RU" alt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-1588"/>
          <a:ext cx="9144000" cy="6859588"/>
        </p:xfrm>
        <a:graphic>
          <a:graphicData uri="http://schemas.openxmlformats.org/presentationml/2006/ole">
            <p:oleObj spid="_x0000_s2050" name="Презентация" r:id="rId3" imgW="2799625" imgH="2098428" progId="PowerPoint.Show.8">
              <p:embed/>
            </p:oleObj>
          </a:graphicData>
        </a:graphic>
      </p:graphicFrame>
      <p:pic>
        <p:nvPicPr>
          <p:cNvPr id="1029" name="Picture 5" descr="C:\Documents and Settings\User\Рабочий стол\ФОТО ВСЕ\IMG_958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63" y="4464050"/>
            <a:ext cx="28067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ФАНТАЗИИ ИЗ БИСЕРА</a:t>
            </a:r>
            <a:endParaRPr lang="ru-RU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92080" y="1268760"/>
            <a:ext cx="3312368" cy="12961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Автор работ: </a:t>
            </a:r>
          </a:p>
          <a:p>
            <a:pPr algn="ctr"/>
            <a:r>
              <a:rPr lang="ru-RU" b="1" dirty="0" smtClean="0">
                <a:latin typeface="Bookman Old Style" pitchFamily="18" charset="0"/>
              </a:rPr>
              <a:t>Светлана Тарасова</a:t>
            </a:r>
          </a:p>
          <a:p>
            <a:pPr algn="ctr"/>
            <a:r>
              <a:rPr lang="ru-RU" b="1" dirty="0" smtClean="0">
                <a:latin typeface="Bookman Old Style" pitchFamily="18" charset="0"/>
              </a:rPr>
              <a:t>МБВ(С)ОУ ЦО</a:t>
            </a:r>
          </a:p>
          <a:p>
            <a:pPr algn="ctr"/>
            <a:r>
              <a:rPr lang="ru-RU" b="1" dirty="0" smtClean="0">
                <a:latin typeface="Bookman Old Style" pitchFamily="18" charset="0"/>
              </a:rPr>
              <a:t>11а класс</a:t>
            </a:r>
            <a:endParaRPr lang="ru-RU" b="1" dirty="0">
              <a:latin typeface="Bookman Old Style" pitchFamily="18" charset="0"/>
            </a:endParaRPr>
          </a:p>
        </p:txBody>
      </p:sp>
      <p:pic>
        <p:nvPicPr>
          <p:cNvPr id="1026" name="Picture 2" descr="C:\Documents and Settings\1\Рабочий стол\Выставка работ 2017\IMG_361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07704" y="1196752"/>
            <a:ext cx="2520280" cy="2369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Documents and Settings\1\Рабочий стол\Выставка работ 2017\IMG_3610.jpg"/>
          <p:cNvPicPr>
            <a:picLocks noChangeAspect="1" noChangeArrowheads="1"/>
          </p:cNvPicPr>
          <p:nvPr/>
        </p:nvPicPr>
        <p:blipFill>
          <a:blip r:embed="rId3" cstate="screen"/>
          <a:srcRect l="34722" t="12500" r="20833" b="8333"/>
          <a:stretch>
            <a:fillRect/>
          </a:stretch>
        </p:blipFill>
        <p:spPr bwMode="auto">
          <a:xfrm>
            <a:off x="467544" y="3717032"/>
            <a:ext cx="2304256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Documents and Settings\1\Рабочий стол\Выставка работ 2017\IMG_3611.jpg"/>
          <p:cNvPicPr>
            <a:picLocks noChangeAspect="1" noChangeArrowheads="1"/>
          </p:cNvPicPr>
          <p:nvPr/>
        </p:nvPicPr>
        <p:blipFill>
          <a:blip r:embed="rId4" cstate="print"/>
          <a:srcRect l="42222" t="15833" r="31389"/>
          <a:stretch>
            <a:fillRect/>
          </a:stretch>
        </p:blipFill>
        <p:spPr bwMode="auto">
          <a:xfrm>
            <a:off x="467544" y="1196752"/>
            <a:ext cx="1224136" cy="2414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Documents and Settings\1\Рабочий стол\Выставка работ 2017\IMG_3607.jpg"/>
          <p:cNvPicPr>
            <a:picLocks noChangeAspect="1" noChangeArrowheads="1"/>
          </p:cNvPicPr>
          <p:nvPr/>
        </p:nvPicPr>
        <p:blipFill>
          <a:blip r:embed="rId5" cstate="print"/>
          <a:srcRect l="37317" t="11195" r="29630"/>
          <a:stretch>
            <a:fillRect/>
          </a:stretch>
        </p:blipFill>
        <p:spPr bwMode="auto">
          <a:xfrm>
            <a:off x="2939227" y="3717032"/>
            <a:ext cx="1508624" cy="2702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220072" y="3068960"/>
            <a:ext cx="34563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dirty="0" smtClean="0">
                <a:latin typeface="Bookman Old Style" pitchFamily="18" charset="0"/>
              </a:rPr>
              <a:t>Выставочные изделия </a:t>
            </a:r>
            <a:r>
              <a:rPr lang="ru-RU" sz="2000" dirty="0" smtClean="0">
                <a:latin typeface="Bookman Old Style" pitchFamily="18" charset="0"/>
              </a:rPr>
              <a:t>представлены  </a:t>
            </a:r>
          </a:p>
          <a:p>
            <a:pPr algn="ctr">
              <a:buNone/>
            </a:pPr>
            <a:r>
              <a:rPr lang="ru-RU" sz="2000" dirty="0" smtClean="0">
                <a:latin typeface="Bookman Old Style" pitchFamily="18" charset="0"/>
              </a:rPr>
              <a:t>бисерные деревья. </a:t>
            </a:r>
          </a:p>
          <a:p>
            <a:pPr algn="ctr">
              <a:buNone/>
            </a:pPr>
            <a:endParaRPr lang="ru-RU" sz="2000" dirty="0" smtClean="0"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000" b="1" dirty="0" smtClean="0">
                <a:latin typeface="Bookman Old Style" pitchFamily="18" charset="0"/>
              </a:rPr>
              <a:t>Используемые материалы: </a:t>
            </a:r>
          </a:p>
          <a:p>
            <a:pPr algn="ctr">
              <a:buNone/>
            </a:pPr>
            <a:r>
              <a:rPr lang="ru-RU" sz="2000" dirty="0" smtClean="0">
                <a:latin typeface="Bookman Old Style" pitchFamily="18" charset="0"/>
              </a:rPr>
              <a:t>Засушенные помидорные ветки, бисер, нитки, кость, </a:t>
            </a:r>
            <a:r>
              <a:rPr lang="ru-RU" sz="2000" smtClean="0">
                <a:latin typeface="Bookman Old Style" pitchFamily="18" charset="0"/>
              </a:rPr>
              <a:t>декоративная емкость.</a:t>
            </a:r>
            <a:endParaRPr lang="ru-RU" sz="2000" dirty="0">
              <a:latin typeface="Bookman Old Style" pitchFamily="18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Выставка работ 2017\IMG_3663.JPG"/>
          <p:cNvPicPr>
            <a:picLocks noChangeAspect="1" noChangeArrowheads="1"/>
          </p:cNvPicPr>
          <p:nvPr/>
        </p:nvPicPr>
        <p:blipFill>
          <a:blip r:embed="rId3" cstate="print"/>
          <a:srcRect l="21765" r="21777"/>
          <a:stretch>
            <a:fillRect/>
          </a:stretch>
        </p:blipFill>
        <p:spPr bwMode="auto">
          <a:xfrm>
            <a:off x="5724128" y="2996952"/>
            <a:ext cx="2976394" cy="3514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F:\Выставка работ 2017\IMG_36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957058"/>
            <a:ext cx="3960440" cy="2640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57200" y="274638"/>
            <a:ext cx="8229600" cy="994122"/>
          </a:xfrm>
          <a:prstGeom prst="rect">
            <a:avLst/>
          </a:prstGeom>
        </p:spPr>
        <p:txBody>
          <a:bodyPr>
            <a:normAutofit fontScale="77500" lnSpcReduction="2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ПОДЕЛКИ</a:t>
            </a:r>
            <a:r>
              <a:rPr kumimoji="0" lang="ru-RU" sz="4800" b="1" i="0" u="none" strike="noStrike" kern="1200" cap="none" spc="0" normalizeH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 ИЗ СОЛЕНОГО ТЕСТА И ГЛИНЫ</a:t>
            </a:r>
            <a:endParaRPr kumimoji="0" lang="ru-RU" sz="48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92080" y="1268760"/>
            <a:ext cx="3312368" cy="12961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Автор работ: </a:t>
            </a:r>
          </a:p>
          <a:p>
            <a:pPr algn="ctr"/>
            <a:r>
              <a:rPr lang="ru-RU" b="1" dirty="0" err="1" smtClean="0">
                <a:latin typeface="Bookman Old Style" pitchFamily="18" charset="0"/>
              </a:rPr>
              <a:t>Хорищенко</a:t>
            </a:r>
            <a:r>
              <a:rPr lang="ru-RU" b="1" dirty="0" smtClean="0">
                <a:latin typeface="Bookman Old Style" pitchFamily="18" charset="0"/>
              </a:rPr>
              <a:t> Зарина</a:t>
            </a:r>
          </a:p>
          <a:p>
            <a:pPr algn="ctr"/>
            <a:r>
              <a:rPr lang="ru-RU" b="1" dirty="0" smtClean="0">
                <a:latin typeface="Bookman Old Style" pitchFamily="18" charset="0"/>
              </a:rPr>
              <a:t>МБВ(С)ОУ ЦО</a:t>
            </a:r>
          </a:p>
          <a:p>
            <a:pPr algn="ctr"/>
            <a:r>
              <a:rPr lang="ru-RU" b="1" dirty="0" smtClean="0">
                <a:latin typeface="Bookman Old Style" pitchFamily="18" charset="0"/>
              </a:rPr>
              <a:t>11г класс</a:t>
            </a:r>
            <a:endParaRPr lang="ru-RU" b="1" dirty="0">
              <a:latin typeface="Bookman Old Style" pitchFamily="18" charset="0"/>
            </a:endParaRPr>
          </a:p>
        </p:txBody>
      </p:sp>
      <p:pic>
        <p:nvPicPr>
          <p:cNvPr id="1027" name="Picture 3" descr="F:\Выставка работ 2017\IMG_3664.JPG"/>
          <p:cNvPicPr>
            <a:picLocks noChangeAspect="1" noChangeArrowheads="1"/>
          </p:cNvPicPr>
          <p:nvPr/>
        </p:nvPicPr>
        <p:blipFill>
          <a:blip r:embed="rId5" cstate="print"/>
          <a:srcRect l="9919" r="23958"/>
          <a:stretch>
            <a:fillRect/>
          </a:stretch>
        </p:blipFill>
        <p:spPr bwMode="auto">
          <a:xfrm>
            <a:off x="611560" y="1412776"/>
            <a:ext cx="2736304" cy="2758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F:\Выставка работ 2017\IMG_3662.JPG"/>
          <p:cNvPicPr>
            <a:picLocks noChangeAspect="1" noChangeArrowheads="1"/>
          </p:cNvPicPr>
          <p:nvPr/>
        </p:nvPicPr>
        <p:blipFill>
          <a:blip r:embed="rId6" cstate="print"/>
          <a:srcRect l="18988" r="19003" b="12001"/>
          <a:stretch>
            <a:fillRect/>
          </a:stretch>
        </p:blipFill>
        <p:spPr bwMode="auto">
          <a:xfrm>
            <a:off x="3707904" y="2708920"/>
            <a:ext cx="2232248" cy="2111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" y="0"/>
            <a:ext cx="9144000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268760"/>
            <a:ext cx="8358246" cy="67687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Кошкарова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Ангелина Олеговна,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Шарипова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Мелисса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Ахметовна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Крат Елизавета Андреевна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работы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«Волшебный мир фольги»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 Детский сад№1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творческие способности детей с использованием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новых 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Компетентные умения: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Эффективная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к школе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адаптации к школьной жизни. Это занятие помогает ребенку развить важнейшие качества, аккуратность и усидчивость, умение концентрировать внимание и доводить до конца начатое дело. развивает фантазию, помогает формировать пространственное мышление. Некоторым детям этот вид творчества позволяет справиться с серьезными психологическими проблемами, повысить самооценку, поверить в свои силы.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>
                <a:latin typeface="+mn-lt"/>
              </a:rPr>
              <a:t/>
            </a:r>
            <a:br>
              <a:rPr lang="ru-RU" sz="2000" dirty="0" smtClean="0">
                <a:latin typeface="+mn-lt"/>
              </a:rPr>
            </a:br>
            <a:r>
              <a:rPr lang="ru-RU" dirty="0" smtClean="0">
                <a:latin typeface="+mn-lt"/>
              </a:rPr>
              <a:t/>
            </a:r>
            <a:br>
              <a:rPr lang="ru-RU" dirty="0" smtClean="0">
                <a:latin typeface="+mn-lt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4214818"/>
            <a:ext cx="2353907" cy="23200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32" y="4286256"/>
            <a:ext cx="2880320" cy="2160240"/>
          </a:xfrm>
          <a:prstGeom prst="rect">
            <a:avLst/>
          </a:prstGeom>
          <a:ln>
            <a:solidFill>
              <a:srgbClr val="7030A0"/>
            </a:solidFill>
            <a:prstDash val="solid"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319246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Авторы:</a:t>
            </a:r>
            <a:r>
              <a:rPr lang="ru-RU" b="1" dirty="0" smtClean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ru-RU" b="1" dirty="0" err="1" smtClean="0">
                <a:solidFill>
                  <a:schemeClr val="bg1">
                    <a:lumMod val="85000"/>
                  </a:schemeClr>
                </a:solidFill>
              </a:rPr>
              <a:t>Куцун</a:t>
            </a:r>
            <a:r>
              <a:rPr lang="ru-RU" b="1" dirty="0" smtClean="0">
                <a:solidFill>
                  <a:schemeClr val="bg1">
                    <a:lumMod val="85000"/>
                  </a:schemeClr>
                </a:solidFill>
              </a:rPr>
              <a:t> Антон Андреевич и </a:t>
            </a:r>
            <a:r>
              <a:rPr lang="ru-RU" b="1" dirty="0" err="1" smtClean="0">
                <a:solidFill>
                  <a:schemeClr val="bg1">
                    <a:lumMod val="85000"/>
                  </a:schemeClr>
                </a:solidFill>
              </a:rPr>
              <a:t>Рябикова</a:t>
            </a:r>
            <a:r>
              <a:rPr lang="ru-RU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bg1">
                    <a:lumMod val="85000"/>
                  </a:schemeClr>
                </a:solidFill>
              </a:rPr>
              <a:t>Насима</a:t>
            </a:r>
            <a:r>
              <a:rPr lang="ru-RU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bg1">
                    <a:lumMod val="85000"/>
                  </a:schemeClr>
                </a:solidFill>
              </a:rPr>
              <a:t>Фаридовна</a:t>
            </a:r>
            <a:endParaRPr lang="ru-RU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688578"/>
            <a:ext cx="7888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Учебное заведение:  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МАДОУ 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«Детский сад №1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» г. Тобольска (корпус 3)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2037" y="1124744"/>
            <a:ext cx="70758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Тема:</a:t>
            </a:r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</a:rPr>
              <a:t> «Тобольский Кремль – сердце Сибири»</a:t>
            </a:r>
            <a:endParaRPr lang="ru-RU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6582" y="2897663"/>
            <a:ext cx="51812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Технологическая компетентность</a:t>
            </a:r>
            <a:r>
              <a:rPr lang="ru-RU" sz="1200" dirty="0"/>
              <a:t> </a:t>
            </a:r>
            <a:endParaRPr lang="ru-RU" sz="1200" dirty="0" smtClean="0"/>
          </a:p>
          <a:p>
            <a:r>
              <a:rPr lang="ru-RU" sz="1200" dirty="0" smtClean="0"/>
              <a:t>1. Умение </a:t>
            </a:r>
            <a:r>
              <a:rPr lang="ru-RU" sz="1200" dirty="0"/>
              <a:t>ориентироваться в новой, нестандартной для ребенка ситуации. </a:t>
            </a:r>
            <a:endParaRPr lang="ru-RU" sz="1200" dirty="0" smtClean="0"/>
          </a:p>
          <a:p>
            <a:r>
              <a:rPr lang="ru-RU" sz="1200" dirty="0" smtClean="0"/>
              <a:t>2</a:t>
            </a:r>
            <a:r>
              <a:rPr lang="ru-RU" sz="1200" dirty="0"/>
              <a:t>. Умение планировать этапы своей деятельности. </a:t>
            </a:r>
            <a:endParaRPr lang="ru-RU" sz="1200" dirty="0" smtClean="0"/>
          </a:p>
          <a:p>
            <a:r>
              <a:rPr lang="ru-RU" sz="1200" dirty="0" smtClean="0"/>
              <a:t>3</a:t>
            </a:r>
            <a:r>
              <a:rPr lang="ru-RU" sz="1200" dirty="0"/>
              <a:t>. Умение понимать и выполнять алгоритм действий. </a:t>
            </a:r>
            <a:endParaRPr lang="ru-RU" sz="1200" dirty="0" smtClean="0"/>
          </a:p>
          <a:p>
            <a:r>
              <a:rPr lang="ru-RU" sz="1200" dirty="0" smtClean="0"/>
              <a:t>4. </a:t>
            </a:r>
            <a:r>
              <a:rPr lang="ru-RU" sz="1200" dirty="0"/>
              <a:t>Умение выбирать способы действий из усвоенных ранее способов. </a:t>
            </a:r>
            <a:endParaRPr lang="ru-RU" sz="1200" dirty="0" smtClean="0"/>
          </a:p>
          <a:p>
            <a:r>
              <a:rPr lang="ru-RU" sz="1200" dirty="0" smtClean="0"/>
              <a:t>5. Умение понимать и принимать задание и предложение взрослого. </a:t>
            </a:r>
          </a:p>
          <a:p>
            <a:r>
              <a:rPr lang="ru-RU" sz="1200" dirty="0" smtClean="0"/>
              <a:t>6. </a:t>
            </a:r>
            <a:r>
              <a:rPr lang="ru-RU" sz="1200" dirty="0"/>
              <a:t>Умение организовать рабочее место. </a:t>
            </a:r>
            <a:endParaRPr lang="ru-RU" sz="1200" dirty="0" smtClean="0"/>
          </a:p>
          <a:p>
            <a:r>
              <a:rPr lang="ru-RU" sz="1200" dirty="0" smtClean="0"/>
              <a:t>7. </a:t>
            </a:r>
            <a:r>
              <a:rPr lang="ru-RU" sz="1200" dirty="0"/>
              <a:t>Умение доводить начатое дело до конца и добиваться результатов.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6582" y="1844824"/>
            <a:ext cx="54332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Цель: привитие </a:t>
            </a:r>
            <a:r>
              <a:rPr lang="ru-RU" b="1" dirty="0"/>
              <a:t>интереса к истории и культуре родного края, формирование национального самосознания, воспитание чувства патриотизма.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6582" y="4643446"/>
            <a:ext cx="51845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Информационная компетентность </a:t>
            </a:r>
            <a:endParaRPr lang="ru-RU" sz="1200" b="1" dirty="0" smtClean="0"/>
          </a:p>
          <a:p>
            <a:pPr marL="228600" indent="-228600">
              <a:buAutoNum type="arabicPeriod"/>
            </a:pPr>
            <a:r>
              <a:rPr lang="ru-RU" sz="1200" dirty="0" smtClean="0"/>
              <a:t>Умение </a:t>
            </a:r>
            <a:r>
              <a:rPr lang="ru-RU" sz="1200" dirty="0"/>
              <a:t>ориентироваться в некоторых источниках информации. </a:t>
            </a:r>
            <a:endParaRPr lang="ru-RU" sz="1200" dirty="0" smtClean="0"/>
          </a:p>
          <a:p>
            <a:pPr marL="228600" indent="-228600">
              <a:buAutoNum type="arabicPeriod"/>
            </a:pPr>
            <a:r>
              <a:rPr lang="ru-RU" sz="1200" dirty="0" smtClean="0"/>
              <a:t>Умение </a:t>
            </a:r>
            <a:r>
              <a:rPr lang="ru-RU" sz="1200" dirty="0"/>
              <a:t>делать выводы из полученной информации. </a:t>
            </a:r>
            <a:endParaRPr lang="ru-RU" sz="1200" dirty="0" smtClean="0"/>
          </a:p>
          <a:p>
            <a:pPr marL="228600" indent="-228600">
              <a:buAutoNum type="arabicPeriod"/>
            </a:pPr>
            <a:r>
              <a:rPr lang="ru-RU" sz="1200" dirty="0" smtClean="0"/>
              <a:t>Умение </a:t>
            </a:r>
            <a:r>
              <a:rPr lang="ru-RU" sz="1200" dirty="0"/>
              <a:t>понимать необходимость той или иной информации для своей деятельности. </a:t>
            </a:r>
            <a:endParaRPr lang="ru-RU" sz="1200" dirty="0" smtClean="0"/>
          </a:p>
          <a:p>
            <a:pPr marL="228600" indent="-228600">
              <a:buAutoNum type="arabicPeriod"/>
            </a:pPr>
            <a:r>
              <a:rPr lang="ru-RU" sz="1200" dirty="0" smtClean="0"/>
              <a:t>Умение </a:t>
            </a:r>
            <a:r>
              <a:rPr lang="ru-RU" sz="1200" dirty="0"/>
              <a:t>задавать вопросы на интересующую тему. </a:t>
            </a:r>
            <a:endParaRPr lang="ru-RU" sz="1200" dirty="0" smtClean="0"/>
          </a:p>
          <a:p>
            <a:pPr marL="228600" indent="-228600">
              <a:buAutoNum type="arabicPeriod"/>
            </a:pPr>
            <a:r>
              <a:rPr lang="ru-RU" sz="1200" dirty="0" smtClean="0"/>
              <a:t> </a:t>
            </a:r>
            <a:r>
              <a:rPr lang="ru-RU" sz="1200" dirty="0"/>
              <a:t>Умение получать информацию, используя некоторые источники.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1544885"/>
            <a:ext cx="3429023" cy="523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20267732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0" i="1"/>
              <a:t/>
            </a:r>
            <a:br>
              <a:rPr lang="ru-RU" sz="4000" b="0" i="1"/>
            </a:br>
            <a:r>
              <a:rPr lang="ru-RU" sz="4000" b="0" i="1">
                <a:solidFill>
                  <a:schemeClr val="hlink"/>
                </a:solidFill>
              </a:rPr>
              <a:t>«Волшебный мир бисера»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1800" b="1">
                <a:solidFill>
                  <a:schemeClr val="hlink"/>
                </a:solidFill>
              </a:rPr>
              <a:t>Автор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1600"/>
              <a:t> Дементьев Антон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1800" b="1" i="1">
                <a:solidFill>
                  <a:schemeClr val="hlink"/>
                </a:solidFill>
              </a:rPr>
              <a:t>Цель: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1800"/>
              <a:t>      изучить виды и технику бисероплетения;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1800"/>
              <a:t>      создание украшений, художественных изделий из  бисера;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1800" b="1" i="1">
                <a:solidFill>
                  <a:schemeClr val="hlink"/>
                </a:solidFill>
              </a:rPr>
              <a:t>Компетентносные умения: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1600"/>
              <a:t>Совершенствовать свои возможности в области бисероплетения;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1600"/>
              <a:t>Умение пользоваться разными технологиями бисероплетения;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1600"/>
              <a:t>Оценить свои возможности в проектной деятельности;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1600"/>
              <a:t>                                             </a:t>
            </a:r>
            <a:r>
              <a:rPr lang="ru-RU" sz="1800" b="1" i="1">
                <a:solidFill>
                  <a:schemeClr val="hlink"/>
                </a:solidFill>
              </a:rPr>
              <a:t>МАСОШ №1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1800" b="1" i="1">
              <a:solidFill>
                <a:schemeClr val="hlink"/>
              </a:solidFill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2133600" y="30226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endParaRPr lang="ru-RU">
              <a:latin typeface="Arial" pitchFamily="34" charset="0"/>
            </a:endParaRPr>
          </a:p>
        </p:txBody>
      </p:sp>
      <p:pic>
        <p:nvPicPr>
          <p:cNvPr id="4104" name="Picture 8" descr="IMG_20170123_1247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371600"/>
            <a:ext cx="1428750" cy="1905000"/>
          </a:xfrm>
          <a:prstGeom prst="rect">
            <a:avLst/>
          </a:prstGeom>
          <a:noFill/>
        </p:spPr>
      </p:pic>
      <p:pic>
        <p:nvPicPr>
          <p:cNvPr id="4105" name="Picture 9" descr="IMG_20170123_1247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1600200"/>
            <a:ext cx="1543050" cy="2057400"/>
          </a:xfrm>
          <a:prstGeom prst="rect">
            <a:avLst/>
          </a:prstGeom>
          <a:noFill/>
        </p:spPr>
      </p:pic>
      <p:pic>
        <p:nvPicPr>
          <p:cNvPr id="4106" name="Picture 10" descr="IMG_20170123_1246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2286000"/>
            <a:ext cx="1485900" cy="1981200"/>
          </a:xfrm>
          <a:prstGeom prst="rect">
            <a:avLst/>
          </a:prstGeom>
          <a:noFill/>
        </p:spPr>
      </p:pic>
      <p:pic>
        <p:nvPicPr>
          <p:cNvPr id="4107" name="Picture 11" descr="IMG_20170123_12464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4038600"/>
            <a:ext cx="1485900" cy="1981200"/>
          </a:xfrm>
          <a:prstGeom prst="rect">
            <a:avLst/>
          </a:prstGeom>
          <a:noFill/>
        </p:spPr>
      </p:pic>
      <p:pic>
        <p:nvPicPr>
          <p:cNvPr id="4108" name="Picture 12" descr="IMG_20170125_1125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4114800"/>
            <a:ext cx="1485900" cy="1981200"/>
          </a:xfrm>
          <a:prstGeom prst="rect">
            <a:avLst/>
          </a:prstGeom>
          <a:noFill/>
        </p:spPr>
      </p:pic>
      <p:pic>
        <p:nvPicPr>
          <p:cNvPr id="4109" name="Picture 13" descr="IMG_20170125_11340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9600" y="4191000"/>
            <a:ext cx="1371600" cy="1828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214290"/>
            <a:ext cx="8053414" cy="35719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МАОУ СОШ №2 г.Тобольска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7854696" cy="1428760"/>
          </a:xfrm>
        </p:spPr>
        <p:txBody>
          <a:bodyPr/>
          <a:lstStyle/>
          <a:p>
            <a:r>
              <a:rPr lang="ru-RU" dirty="0" smtClean="0"/>
              <a:t>Творческий проект «Подари другому радость. Новогодние открытки» в рамках ФГОС (социальное направление)</a:t>
            </a:r>
            <a:endParaRPr lang="ru-RU" dirty="0"/>
          </a:p>
        </p:txBody>
      </p:sp>
      <p:pic>
        <p:nvPicPr>
          <p:cNvPr id="1026" name="Picture 2" descr="D:\Desktop\открытки мои\hlVUTPikMd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54" y="2071678"/>
            <a:ext cx="1910967" cy="2547955"/>
          </a:xfrm>
          <a:prstGeom prst="rect">
            <a:avLst/>
          </a:prstGeom>
          <a:noFill/>
        </p:spPr>
      </p:pic>
      <p:pic>
        <p:nvPicPr>
          <p:cNvPr id="1027" name="Picture 3" descr="D:\Desktop\открытки мои\b6n34SiBQ0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285860"/>
            <a:ext cx="1785950" cy="238126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00034" y="2643182"/>
            <a:ext cx="8143932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u="sng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Выполнили: </a:t>
            </a:r>
            <a:r>
              <a:rPr lang="ru-RU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Половникова</a:t>
            </a:r>
            <a:r>
              <a:rPr lang="ru-RU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Ксения,</a:t>
            </a:r>
          </a:p>
          <a:p>
            <a:pPr algn="ctr"/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Новикова Ольга,</a:t>
            </a:r>
          </a:p>
          <a:p>
            <a:pPr algn="ctr"/>
            <a:r>
              <a:rPr lang="ru-RU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Яковлева </a:t>
            </a:r>
            <a:r>
              <a:rPr lang="ru-RU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Виалетта</a:t>
            </a:r>
            <a:r>
              <a:rPr lang="ru-RU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,</a:t>
            </a:r>
          </a:p>
          <a:p>
            <a:pPr algn="ctr"/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Сусарева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Таисия,</a:t>
            </a:r>
          </a:p>
          <a:p>
            <a:pPr algn="ctr"/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учащиеся 2 А класса.</a:t>
            </a:r>
          </a:p>
          <a:p>
            <a:pPr algn="ctr"/>
            <a:r>
              <a:rPr lang="ru-RU" b="1" u="sng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Руководитель: </a:t>
            </a:r>
            <a:r>
              <a:rPr lang="ru-RU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Мингалёва</a:t>
            </a:r>
            <a:r>
              <a:rPr lang="ru-RU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Наталья Викторовна, </a:t>
            </a:r>
          </a:p>
          <a:p>
            <a:pPr algn="ctr"/>
            <a:r>
              <a:rPr lang="ru-RU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учитель начальных классов</a:t>
            </a:r>
          </a:p>
          <a:p>
            <a:pPr algn="ctr"/>
            <a:endParaRPr lang="ru-RU" b="1" cap="none" spc="0" dirty="0" smtClean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  <a:p>
            <a:pPr algn="ctr"/>
            <a:r>
              <a:rPr lang="ru-RU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Цель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работы: познакомиться с современным видом рукоделия-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скрапбукингом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.</a:t>
            </a:r>
          </a:p>
          <a:p>
            <a:pPr algn="ctr"/>
            <a:endParaRPr lang="ru-RU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73317" y="476672"/>
            <a:ext cx="6851104" cy="994122"/>
          </a:xfrm>
        </p:spPr>
        <p:txBody>
          <a:bodyPr>
            <a:normAutofit/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«Удивительный мир </a:t>
            </a: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Лего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54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="" xmlns:p14="http://schemas.microsoft.com/office/powerpoint/2010/main" val="244235908"/>
              </p:ext>
            </p:extLst>
          </p:nvPr>
        </p:nvGraphicFramePr>
        <p:xfrm>
          <a:off x="0" y="4438103"/>
          <a:ext cx="4409678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1928802"/>
            <a:ext cx="1972196" cy="203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User\Desktop\исслед работа\материал2\Автодом\фото\04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702" y="4143380"/>
            <a:ext cx="1830338" cy="203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3"/>
          <p:cNvSpPr txBox="1">
            <a:spLocks/>
          </p:cNvSpPr>
          <p:nvPr/>
        </p:nvSpPr>
        <p:spPr>
          <a:xfrm>
            <a:off x="196482" y="1700808"/>
            <a:ext cx="480756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Сайфутдинов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Ильяс, 4 А класс </a:t>
            </a:r>
            <a:b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 13 г. Тобольска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3"/>
          <p:cNvSpPr txBox="1">
            <a:spLocks/>
          </p:cNvSpPr>
          <p:nvPr/>
        </p:nvSpPr>
        <p:spPr>
          <a:xfrm>
            <a:off x="195916" y="2780929"/>
            <a:ext cx="4182054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полезности конструктора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LEGO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и создание модели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грузовика –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автодома.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7976845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460" y="188640"/>
            <a:ext cx="5184576" cy="142617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Бездомные животные – проблема не животных, а человека  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546848" cy="4853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Усенкова </a:t>
            </a:r>
            <a:r>
              <a:rPr lang="ru-RU" sz="24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Елизавета,  </a:t>
            </a:r>
          </a:p>
          <a:p>
            <a:pPr marL="0" indent="0" algn="ctr">
              <a:buNone/>
            </a:pPr>
            <a:r>
              <a:rPr lang="ru-RU" sz="24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класс МАОУ </a:t>
            </a:r>
            <a:r>
              <a:rPr lang="ru-RU" sz="24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СОШ № 13 </a:t>
            </a:r>
            <a:endParaRPr lang="ru-RU" sz="2400" b="1" i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Тобольска</a:t>
            </a:r>
            <a:endParaRPr lang="ru-RU" sz="2400" b="1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i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  <a:defRPr/>
            </a:pPr>
            <a:r>
              <a:rPr lang="ru-RU" b="1" i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algn="ctr">
              <a:buNone/>
              <a:defRPr/>
            </a:pPr>
            <a:r>
              <a:rPr lang="ru-RU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i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выяснить</a:t>
            </a:r>
            <a:r>
              <a:rPr lang="ru-RU" b="1" i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 решается </a:t>
            </a:r>
            <a:r>
              <a:rPr lang="ru-RU" b="1" i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бездомных </a:t>
            </a:r>
            <a:r>
              <a:rPr lang="ru-RU" b="1" i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 в    городе Тобольске</a:t>
            </a:r>
          </a:p>
          <a:p>
            <a:pPr marL="0" indent="0">
              <a:buNone/>
            </a:pPr>
            <a:endParaRPr lang="ru-RU" b="1" i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</a:t>
            </a:r>
            <a:r>
              <a:rPr lang="ru-RU" sz="24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бездомным животным может быть по силам каждому человеку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420" y="764704"/>
            <a:ext cx="3678560" cy="275892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0" y="3897052"/>
            <a:ext cx="3659900" cy="274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72202153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012" t="20555" r="4075" b="19815"/>
          <a:stretch/>
        </p:blipFill>
        <p:spPr>
          <a:xfrm>
            <a:off x="4572000" y="2500306"/>
            <a:ext cx="2702874" cy="32966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7248" y="13983"/>
            <a:ext cx="6683765" cy="1115790"/>
          </a:xfrm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sz="4800" dirty="0" smtClean="0">
                <a:latin typeface="Cleopatra" panose="02000400000000000000" pitchFamily="2" charset="0"/>
              </a:rPr>
              <a:t>Фантазии</a:t>
            </a:r>
            <a:endParaRPr lang="ru-RU" sz="4800" dirty="0">
              <a:latin typeface="Cleopatra" panose="02000400000000000000" pitchFamily="2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81843" y="791239"/>
            <a:ext cx="3126476" cy="1129003"/>
          </a:xfrm>
        </p:spPr>
        <p:txBody>
          <a:bodyPr/>
          <a:lstStyle/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Муратов Артур 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Фаридович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№2</a:t>
            </a:r>
          </a:p>
          <a:p>
            <a:pPr algn="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лет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43920" y="1302045"/>
            <a:ext cx="3257170" cy="1080335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Создание моделей как предмета интерьера, выполненных в технике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паперкрафт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23850" y="2417832"/>
            <a:ext cx="4171950" cy="4122668"/>
          </a:xfrm>
        </p:spPr>
        <p:txBody>
          <a:bodyPr>
            <a:normAutofit fontScale="92500" lnSpcReduction="10000"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Умение понимать и выполнять алгоритм действий.</a:t>
            </a: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Умение устанавливать причинно-следственные связи.</a:t>
            </a: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Умение выбирать способы действий из усвоенных ранее способов.</a:t>
            </a: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Умение использовать способы преобразования (изменение формы, величины, функции по воссозданию, аналогии и т.д.).</a:t>
            </a: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Умение понимать и принимать задание и </a:t>
            </a:r>
            <a:r>
              <a:rPr lang="ru-RU" sz="1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предложение </a:t>
            </a:r>
            <a:r>
              <a:rPr lang="ru-RU" sz="16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взрослого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Умение приходить к общему решению, принимать помощь</a:t>
            </a: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Умение радоваться результатам труда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112" y="3023575"/>
            <a:ext cx="1653311" cy="34781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7500958" y="2163247"/>
            <a:ext cx="1414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Руководитель </a:t>
            </a:r>
            <a:r>
              <a:rPr lang="ru-RU" sz="1400" dirty="0" err="1" smtClean="0"/>
              <a:t>Турбало</a:t>
            </a:r>
            <a:r>
              <a:rPr lang="ru-RU" sz="1400" dirty="0" smtClean="0"/>
              <a:t> Л.И.</a:t>
            </a:r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2465525281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C:\Users\User\Desktop\018795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638" y="0"/>
            <a:ext cx="9272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58888" y="260350"/>
            <a:ext cx="6985000" cy="360363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ru-RU" altLang="ru-RU" sz="1100" cap="all" dirty="0" smtClean="0">
                <a:solidFill>
                  <a:srgbClr val="0000FF"/>
                </a:solidFill>
              </a:rPr>
              <a:t>Муниципальное автономное дошкольное образовательное учреждение «Детский сад комбинированного вида №10» </a:t>
            </a:r>
            <a:r>
              <a:rPr lang="ru-RU" altLang="ru-RU" sz="1100" cap="all" dirty="0" err="1" smtClean="0">
                <a:solidFill>
                  <a:srgbClr val="0000FF"/>
                </a:solidFill>
              </a:rPr>
              <a:t>г.Тобольска</a:t>
            </a:r>
            <a:r>
              <a:rPr lang="ru-RU" altLang="ru-RU" sz="1100" cap="all" dirty="0" smtClean="0">
                <a:solidFill>
                  <a:srgbClr val="0000FF"/>
                </a:solidFill>
              </a:rPr>
              <a:t> (корпус 2)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8763" y="765175"/>
            <a:ext cx="5545137" cy="1727200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altLang="ru-RU" sz="2400" dirty="0" smtClean="0"/>
              <a:t>    </a:t>
            </a:r>
            <a:r>
              <a:rPr lang="ru-RU" altLang="ru-RU" sz="1200" b="0" i="1" dirty="0" smtClean="0">
                <a:solidFill>
                  <a:srgbClr val="0000FF"/>
                </a:solidFill>
              </a:rPr>
              <a:t>НАПРАВЛЕНИЕ:</a:t>
            </a:r>
            <a:r>
              <a:rPr lang="ru-RU" altLang="ru-RU" sz="1200" b="0" dirty="0" smtClean="0">
                <a:solidFill>
                  <a:srgbClr val="0000FF"/>
                </a:solidFill>
              </a:rPr>
              <a:t> </a:t>
            </a:r>
            <a:r>
              <a:rPr lang="ru-RU" altLang="ru-RU" sz="1200" dirty="0" smtClean="0">
                <a:solidFill>
                  <a:srgbClr val="7030A0"/>
                </a:solidFill>
                <a:effectLst/>
              </a:rPr>
              <a:t>ТВОРЦЫ</a:t>
            </a:r>
          </a:p>
          <a:p>
            <a:pPr algn="l" eaLnBrk="1" hangingPunct="1">
              <a:defRPr/>
            </a:pPr>
            <a:r>
              <a:rPr lang="ru-RU" altLang="ru-RU" sz="1200" i="1" cap="all" dirty="0" smtClean="0"/>
              <a:t>        </a:t>
            </a:r>
            <a:r>
              <a:rPr lang="ru-RU" altLang="ru-RU" sz="1200" b="0" i="1" cap="all" dirty="0" smtClean="0">
                <a:solidFill>
                  <a:srgbClr val="0000FF"/>
                </a:solidFill>
              </a:rPr>
              <a:t>Отдел:</a:t>
            </a:r>
            <a:r>
              <a:rPr lang="ru-RU" altLang="ru-RU" sz="1200" b="0" cap="all" dirty="0" smtClean="0">
                <a:solidFill>
                  <a:srgbClr val="0000FF"/>
                </a:solidFill>
              </a:rPr>
              <a:t> </a:t>
            </a:r>
            <a:r>
              <a:rPr lang="ru-RU" altLang="ru-RU" sz="1200" cap="all" dirty="0" smtClean="0">
                <a:solidFill>
                  <a:srgbClr val="7030A0"/>
                </a:solidFill>
                <a:effectLst/>
              </a:rPr>
              <a:t>художественно-эстетический цикл                       </a:t>
            </a:r>
          </a:p>
          <a:p>
            <a:pPr algn="l" eaLnBrk="1" hangingPunct="1">
              <a:defRPr/>
            </a:pPr>
            <a:r>
              <a:rPr lang="ru-RU" altLang="ru-RU" sz="1200" b="0" i="1" dirty="0" smtClean="0"/>
              <a:t>        </a:t>
            </a:r>
            <a:r>
              <a:rPr lang="ru-RU" altLang="ru-RU" sz="1200" b="0" i="1" dirty="0" smtClean="0">
                <a:solidFill>
                  <a:srgbClr val="0000FF"/>
                </a:solidFill>
              </a:rPr>
              <a:t>ТЕМА:</a:t>
            </a:r>
            <a:r>
              <a:rPr lang="ru-RU" altLang="ru-RU" sz="1200" b="0" dirty="0" smtClean="0">
                <a:solidFill>
                  <a:srgbClr val="0000FF"/>
                </a:solidFill>
              </a:rPr>
              <a:t> </a:t>
            </a:r>
            <a:r>
              <a:rPr lang="ru-RU" altLang="ru-RU" sz="1600" dirty="0" smtClean="0">
                <a:solidFill>
                  <a:srgbClr val="7030A0"/>
                </a:solidFill>
                <a:effectLst/>
              </a:rPr>
              <a:t>«ПЛАСТИЛИНОВАЯ СКАЗКА»</a:t>
            </a:r>
          </a:p>
          <a:p>
            <a:pPr algn="l" eaLnBrk="1" hangingPunct="1">
              <a:defRPr/>
            </a:pPr>
            <a:r>
              <a:rPr lang="ru-RU" altLang="ru-RU" sz="1200" b="0" i="1" dirty="0" smtClean="0">
                <a:solidFill>
                  <a:srgbClr val="0000FF"/>
                </a:solidFill>
              </a:rPr>
              <a:t>        АВТОР:</a:t>
            </a:r>
            <a:r>
              <a:rPr lang="ru-RU" altLang="ru-RU" sz="1600" cap="all" dirty="0" smtClean="0">
                <a:solidFill>
                  <a:srgbClr val="0000FF"/>
                </a:solidFill>
              </a:rPr>
              <a:t> </a:t>
            </a:r>
            <a:r>
              <a:rPr lang="ru-RU" altLang="ru-RU" sz="1600" cap="all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Акулич</a:t>
            </a:r>
            <a:r>
              <a:rPr lang="ru-RU" altLang="ru-RU" sz="1600" cap="all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Арина АЛЕКСЕЕВНА, 6 лет 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ru-RU" altLang="ru-RU" sz="1600" cap="all" dirty="0" smtClean="0">
              <a:solidFill>
                <a:srgbClr val="7030A0"/>
              </a:solidFill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endParaRPr lang="ru-RU" altLang="ru-RU" sz="1600" b="0" cap="all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endParaRPr lang="ru-RU" altLang="ru-RU" sz="800" b="0" cap="all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3635375" y="6237288"/>
            <a:ext cx="24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ru-RU" sz="1200"/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9388" y="2389188"/>
            <a:ext cx="8964612" cy="160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altLang="ru-RU" sz="1200" kern="0" cap="all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Цель: </a:t>
            </a:r>
            <a:r>
              <a:rPr lang="ru-RU" sz="1200" b="1" cap="all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формировать у дошкольников основные ключевые компетенции, способность к творческому мышлению,</a:t>
            </a:r>
          </a:p>
          <a:p>
            <a:pPr algn="just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200" b="1" cap="all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         воображению</a:t>
            </a:r>
            <a:endParaRPr lang="ru-RU" altLang="ru-RU" sz="1200" b="1" kern="0" cap="all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just">
              <a:spcBef>
                <a:spcPct val="20000"/>
              </a:spcBef>
              <a:defRPr/>
            </a:pPr>
            <a:r>
              <a:rPr lang="ru-RU" altLang="ru-RU" sz="1200" kern="0" cap="all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Компетентностные</a:t>
            </a:r>
            <a:r>
              <a:rPr lang="ru-RU" altLang="ru-RU" sz="1200" kern="0" cap="all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умения: </a:t>
            </a:r>
            <a:r>
              <a:rPr lang="ru-RU" altLang="ru-RU" sz="1200" b="1" kern="0" cap="all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развитие фантазии - умение придумывать целостный сюжет с последовательно</a:t>
            </a:r>
          </a:p>
          <a:p>
            <a:pPr algn="just">
              <a:spcBef>
                <a:spcPct val="20000"/>
              </a:spcBef>
              <a:defRPr/>
            </a:pPr>
            <a:r>
              <a:rPr lang="ru-RU" altLang="ru-RU" sz="1200" b="1" kern="0" cap="all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           развивающимся действием, подбирать положительных и отрицательных героев,  их воспитательную роль;</a:t>
            </a:r>
          </a:p>
          <a:p>
            <a:pPr algn="just">
              <a:spcBef>
                <a:spcPct val="20000"/>
              </a:spcBef>
              <a:defRPr/>
            </a:pPr>
            <a:r>
              <a:rPr lang="ru-RU" altLang="ru-RU" sz="1200" b="1" kern="0" cap="all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           совершенствование ручной умелости, Умение передавать образы предметов и явлений окружающего мира</a:t>
            </a:r>
          </a:p>
          <a:p>
            <a:pPr algn="just">
              <a:spcBef>
                <a:spcPct val="20000"/>
              </a:spcBef>
              <a:defRPr/>
            </a:pPr>
            <a:r>
              <a:rPr lang="ru-RU" altLang="ru-RU" sz="1200" b="1" kern="0" cap="all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           посредством лепки; </a:t>
            </a:r>
            <a:r>
              <a:rPr lang="ru-RU" altLang="ru-RU" sz="1200" b="1" kern="0" cap="all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РазвиТИЕ</a:t>
            </a:r>
            <a:r>
              <a:rPr lang="ru-RU" altLang="ru-RU" sz="1200" b="1" kern="0" cap="all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altLang="ru-RU" sz="1200" b="1" kern="0" cap="all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связнОЙ</a:t>
            </a:r>
            <a:r>
              <a:rPr lang="ru-RU" altLang="ru-RU" sz="1200" b="1" kern="0" cap="all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altLang="ru-RU" sz="1200" b="1" kern="0" cap="all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речИ</a:t>
            </a:r>
            <a:r>
              <a:rPr lang="ru-RU" altLang="ru-RU" sz="1200" b="1" kern="0" cap="all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; Совершенствование </a:t>
            </a:r>
            <a:r>
              <a:rPr lang="ru-RU" altLang="ru-RU" sz="1200" b="1" kern="0" cap="all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техникИ</a:t>
            </a:r>
            <a:r>
              <a:rPr lang="ru-RU" altLang="ru-RU" sz="1200" b="1" kern="0" cap="all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выполнения работ,  </a:t>
            </a:r>
            <a:r>
              <a:rPr lang="ru-RU" altLang="ru-RU" sz="1200" b="1" kern="0" cap="all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использоваНИЕ</a:t>
            </a:r>
            <a:endParaRPr lang="ru-RU" altLang="ru-RU" sz="1200" b="1" kern="0" cap="all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just">
              <a:spcBef>
                <a:spcPct val="20000"/>
              </a:spcBef>
              <a:defRPr/>
            </a:pPr>
            <a:r>
              <a:rPr lang="ru-RU" altLang="ru-RU" sz="1200" b="1" kern="0" cap="all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           </a:t>
            </a:r>
            <a:r>
              <a:rPr lang="ru-RU" altLang="ru-RU" sz="1200" b="1" kern="0" cap="all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дополнительнОГО</a:t>
            </a:r>
            <a:r>
              <a:rPr lang="ru-RU" altLang="ru-RU" sz="1200" b="1" kern="0" cap="all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altLang="ru-RU" sz="1200" b="1" kern="0" cap="all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материалА</a:t>
            </a:r>
            <a:r>
              <a:rPr lang="ru-RU" altLang="ru-RU" sz="1200" b="1" kern="0" cap="all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для создания образа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17544"/>
            <a:ext cx="2298700" cy="1444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984" y="3978376"/>
            <a:ext cx="2468563" cy="1444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959976"/>
            <a:ext cx="1774825" cy="2047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38" y="2571744"/>
            <a:ext cx="5326360" cy="4032448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Цель: </a:t>
            </a:r>
            <a:r>
              <a:rPr lang="ru-RU" sz="1600" b="1" dirty="0" smtClean="0">
                <a:solidFill>
                  <a:srgbClr val="7030A0"/>
                </a:solidFill>
              </a:rPr>
              <a:t> знакомство с техникой рисования пластилином как видом изобразительной деятельности,  развитие творческих способностей, эстетического восприятия и художественного вкуса.</a:t>
            </a:r>
            <a:r>
              <a:rPr lang="ru-RU" sz="1600" dirty="0" smtClean="0">
                <a:solidFill>
                  <a:srgbClr val="7030A0"/>
                </a:solidFill>
              </a:rPr>
              <a:t/>
            </a:r>
            <a:br>
              <a:rPr lang="ru-RU" sz="1600" dirty="0" smtClean="0">
                <a:solidFill>
                  <a:srgbClr val="7030A0"/>
                </a:solidFill>
              </a:rPr>
            </a:br>
            <a:r>
              <a:rPr lang="ru-RU" sz="1600" dirty="0" smtClean="0">
                <a:solidFill>
                  <a:srgbClr val="7030A0"/>
                </a:solidFill>
              </a:rPr>
              <a:t/>
            </a:r>
            <a:br>
              <a:rPr lang="ru-RU" sz="1600" dirty="0" smtClean="0">
                <a:solidFill>
                  <a:srgbClr val="7030A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Компетентностные умения: </a:t>
            </a:r>
            <a:r>
              <a:rPr lang="ru-RU" sz="1600" dirty="0" smtClean="0">
                <a:solidFill>
                  <a:srgbClr val="7030A0"/>
                </a:solidFill>
              </a:rPr>
              <a:t/>
            </a:r>
            <a:br>
              <a:rPr lang="ru-RU" sz="1600" dirty="0" smtClean="0">
                <a:solidFill>
                  <a:srgbClr val="7030A0"/>
                </a:solidFill>
              </a:rPr>
            </a:br>
            <a:r>
              <a:rPr lang="ru-RU" sz="1600" b="1" dirty="0" smtClean="0">
                <a:solidFill>
                  <a:srgbClr val="00B050"/>
                </a:solidFill>
              </a:rPr>
              <a:t>Умение планировать этапы своей деятельности,  понимать и выполнять алгоритм действий.</a:t>
            </a:r>
            <a:br>
              <a:rPr lang="ru-RU" sz="1600" b="1" dirty="0" smtClean="0">
                <a:solidFill>
                  <a:srgbClr val="00B050"/>
                </a:solidFill>
              </a:rPr>
            </a:br>
            <a:r>
              <a:rPr lang="ru-RU" sz="1600" b="1" dirty="0" smtClean="0">
                <a:solidFill>
                  <a:srgbClr val="00B050"/>
                </a:solidFill>
              </a:rPr>
              <a:t>Умение ориентироваться в некоторых источниках информации и делать выводы.</a:t>
            </a:r>
            <a:br>
              <a:rPr lang="ru-RU" sz="1600" b="1" dirty="0" smtClean="0">
                <a:solidFill>
                  <a:srgbClr val="00B050"/>
                </a:solidFill>
              </a:rPr>
            </a:br>
            <a:r>
              <a:rPr lang="ru-RU" sz="1600" b="1" dirty="0" smtClean="0">
                <a:solidFill>
                  <a:srgbClr val="00B050"/>
                </a:solidFill>
              </a:rPr>
              <a:t>Умение вести простой диалог со взрослыми и сверстниками и получать необходимую информацию в общении.</a:t>
            </a:r>
            <a:br>
              <a:rPr lang="ru-RU" sz="1600" b="1" dirty="0" smtClean="0">
                <a:solidFill>
                  <a:srgbClr val="00B050"/>
                </a:solidFill>
              </a:rPr>
            </a:br>
            <a:r>
              <a:rPr lang="ru-RU" sz="1600" b="1" dirty="0" smtClean="0">
                <a:solidFill>
                  <a:srgbClr val="00B050"/>
                </a:solidFill>
              </a:rPr>
              <a:t>Формирование навыков творчества путем комбинирования различных изобразительных техник.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9" name="Рисунок 8" descr="Картинки по запросу пластилинография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293096"/>
            <a:ext cx="2518221" cy="230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C:\Users\Пользователь\Desktop\Я -будущее России\DSCN46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343957" y="752387"/>
            <a:ext cx="2238346" cy="1830933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3624209" y="1030588"/>
            <a:ext cx="5326360" cy="1800200"/>
          </a:xfrm>
          <a:prstGeom prst="rect">
            <a:avLst/>
          </a:prstGeom>
        </p:spPr>
        <p:txBody>
          <a:bodyPr anchor="b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3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300" dirty="0" smtClean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3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300" b="1" dirty="0" smtClean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3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Багишева</a:t>
            </a: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Лаура</a:t>
            </a: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Ильнуровна</a:t>
            </a:r>
            <a: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80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Муниципальное автономное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дошкольное образовательное учреждение                    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«Детский сад № 30» г. Тобольска</a:t>
            </a: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kumimoji="0" lang="ru-RU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Пластелинография</a:t>
            </a: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»</a:t>
            </a:r>
            <a: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_rels/them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Поток">
  <a:themeElements>
    <a:clrScheme name="Другая 11">
      <a:dk1>
        <a:srgbClr val="92D050"/>
      </a:dk1>
      <a:lt1>
        <a:srgbClr val="D5E9FE"/>
      </a:lt1>
      <a:dk2>
        <a:srgbClr val="D5E9FE"/>
      </a:dk2>
      <a:lt2>
        <a:srgbClr val="D5E9FE"/>
      </a:lt2>
      <a:accent1>
        <a:srgbClr val="62ADFB"/>
      </a:accent1>
      <a:accent2>
        <a:srgbClr val="62ADFB"/>
      </a:accent2>
      <a:accent3>
        <a:srgbClr val="0572E4"/>
      </a:accent3>
      <a:accent4>
        <a:srgbClr val="6DAA2D"/>
      </a:accent4>
      <a:accent5>
        <a:srgbClr val="E9F5DB"/>
      </a:accent5>
      <a:accent6>
        <a:srgbClr val="92C6FC"/>
      </a:accent6>
      <a:hlink>
        <a:srgbClr val="92C6FC"/>
      </a:hlink>
      <a:folHlink>
        <a:srgbClr val="5EAEAE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Справедливость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ppt/theme/theme14.xml><?xml version="1.0" encoding="utf-8"?>
<a:theme xmlns:a="http://schemas.openxmlformats.org/drawingml/2006/main" name="1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ppt/theme/theme1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Оформление по умолчанию">
  <a:themeElements>
    <a:clrScheme name="Оформление по умолчанию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5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фон_01 - копия (3)">
  <a:themeElements>
    <a:clrScheme name="фон_01 - копия (3)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фон_01 - копия (3)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фон_01 - копия (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фон_01 - копия (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фон_01 - копия (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фон_01 - копия (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фон_01 - копия (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фон_01 - копия (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фон_01 - копия (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фон_01 - копия (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фон_01 - копия (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фон_01 - копия (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фон_01 - копия (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фон_01 - копия (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фон_01 - копия (3)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фон_01 - копия (3)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Клен">
  <a:themeElements>
    <a:clrScheme name="Клен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Клен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1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Скругленный">
  <a:themeElements>
    <a:clrScheme name="Скругленный 1">
      <a:dk1>
        <a:srgbClr val="000000"/>
      </a:dk1>
      <a:lt1>
        <a:srgbClr val="FFFFFF"/>
      </a:lt1>
      <a:dk2>
        <a:srgbClr val="FFFFFF"/>
      </a:dk2>
      <a:lt2>
        <a:srgbClr val="669999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6666CC"/>
      </a:folHlink>
    </a:clrScheme>
    <a:fontScheme name="Скругленный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Скругленный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кругленный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кругленный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1_Клен">
  <a:themeElements>
    <a:clrScheme name="Клен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Клен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1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36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Течение">
  <a:themeElements>
    <a:clrScheme name="Течение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Течение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8.xml><?xml version="1.0" encoding="utf-8"?>
<a:theme xmlns:a="http://schemas.openxmlformats.org/drawingml/2006/main" name="Шары">
  <a:themeElements>
    <a:clrScheme name="Шары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Шары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ры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Солнцестояние">
  <a:themeElements>
    <a:clrScheme name="Другая 4">
      <a:dk1>
        <a:sysClr val="windowText" lastClr="000000"/>
      </a:dk1>
      <a:lt1>
        <a:sysClr val="window" lastClr="FFFFFF"/>
      </a:lt1>
      <a:dk2>
        <a:srgbClr val="4E5B6F"/>
      </a:dk2>
      <a:lt2>
        <a:srgbClr val="40AF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0070C0"/>
      </a:accent6>
      <a:hlink>
        <a:srgbClr val="EB8803"/>
      </a:hlink>
      <a:folHlink>
        <a:srgbClr val="5F7791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897</TotalTime>
  <Words>2158</Words>
  <PresentationFormat>Экран (4:3)</PresentationFormat>
  <Paragraphs>432</Paragraphs>
  <Slides>48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37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86" baseType="lpstr">
      <vt:lpstr>Тема Office</vt:lpstr>
      <vt:lpstr>Клен</vt:lpstr>
      <vt:lpstr>Скругленный</vt:lpstr>
      <vt:lpstr>2_Тема Office</vt:lpstr>
      <vt:lpstr>Тема7</vt:lpstr>
      <vt:lpstr>Tradeshow</vt:lpstr>
      <vt:lpstr>Легкий дым</vt:lpstr>
      <vt:lpstr>Шары</vt:lpstr>
      <vt:lpstr>Солнцестояние</vt:lpstr>
      <vt:lpstr>Поток</vt:lpstr>
      <vt:lpstr>Справедливость</vt:lpstr>
      <vt:lpstr>1_Поток</vt:lpstr>
      <vt:lpstr>Грань</vt:lpstr>
      <vt:lpstr>1_Грань</vt:lpstr>
      <vt:lpstr>4_Тема Office</vt:lpstr>
      <vt:lpstr>1_Оформление по умолчанию</vt:lpstr>
      <vt:lpstr>5_Тема Office</vt:lpstr>
      <vt:lpstr>фон_01 - копия (3)</vt:lpstr>
      <vt:lpstr>Аспект</vt:lpstr>
      <vt:lpstr>Трек</vt:lpstr>
      <vt:lpstr>Office Theme</vt:lpstr>
      <vt:lpstr>6_Тема Office</vt:lpstr>
      <vt:lpstr>Diseño predeterminado</vt:lpstr>
      <vt:lpstr>Открытая</vt:lpstr>
      <vt:lpstr>Текстура</vt:lpstr>
      <vt:lpstr>7_Тема Office</vt:lpstr>
      <vt:lpstr>Воздушный поток</vt:lpstr>
      <vt:lpstr>Эркер</vt:lpstr>
      <vt:lpstr>1_Солнцестояние</vt:lpstr>
      <vt:lpstr>Городская</vt:lpstr>
      <vt:lpstr>1_Клен</vt:lpstr>
      <vt:lpstr>11_Тема Office</vt:lpstr>
      <vt:lpstr>12_Тема Office</vt:lpstr>
      <vt:lpstr>13_Тема Office</vt:lpstr>
      <vt:lpstr>1_Легкий дым</vt:lpstr>
      <vt:lpstr>Волна</vt:lpstr>
      <vt:lpstr>Течение</vt:lpstr>
      <vt:lpstr>Презентация</vt:lpstr>
      <vt:lpstr>Слайд 1</vt:lpstr>
      <vt:lpstr> </vt:lpstr>
      <vt:lpstr>Слайд 3</vt:lpstr>
      <vt:lpstr>Слайд 4</vt:lpstr>
      <vt:lpstr>«Удивительный мир Лего»</vt:lpstr>
      <vt:lpstr>Бездомные животные – проблема не животных, а человека   </vt:lpstr>
      <vt:lpstr> Фантазии</vt:lpstr>
      <vt:lpstr>Муниципальное автономное дошкольное образовательное учреждение «Детский сад комбинированного вида №10» г.Тобольска (корпус 2)</vt:lpstr>
      <vt:lpstr>        Цель:  знакомство с техникой рисования пластилином как видом изобразительной деятельности,  развитие творческих способностей, эстетического восприятия и художественного вкуса.  Компетентностные умения:  Умение планировать этапы своей деятельности,  понимать и выполнять алгоритм действий. Умение ориентироваться в некоторых источниках информации и делать выводы. Умение вести простой диалог со взрослыми и сверстниками и получать необходимую информацию в общении. Формирование навыков творчества путем комбинирования различных изобразительных техник. </vt:lpstr>
      <vt:lpstr>            ЖУРАВЛЕВ ОЛЕГ СЕРГЕЕВИЧ Муниципальное автономное дошкольное образовательное учреждение «Детский сад № 30» г. Тобольска «Животные родного края»        Цель: формирование представлений о природе родного края, как целостной экосистеме. Компетентностные умения, формируемые в ходе выполнения работы:  - Умение понимать необходимость той или иной информации для своей деятельности. Умение вести простой диалог со взрослыми и сверстниками,  задавать вопросы на интересующую тему. Умение устанавливать причинно-следственные связи.</vt:lpstr>
      <vt:lpstr>       КУГАЕВСКИЙ АНДРЕЙ ДЕНИСОВИЧ Муниципальное автономное дошкольное образовательное учреждение «Детский сад № 30» г. Тобольска «Обереговая кукла»        Цель: формирование интереса к истории, культуре и традициям народного творчества. Компетентностные умения, формируемые в ходе выполнения работы:  - информационная компетентность – получение информации из различных источников, её систематизация и преобразование; - социально-коммуникативная компетентность - умение производить опрос по интересующей теме и  давать мастер-класс по изготовлению кукол; - технологическая компетентность – создание кукол с соблюдением народных традиций.   </vt:lpstr>
      <vt:lpstr>МАДОУ «Детский сад № 30» г. Тобольска Ксения Сыркова, Эдуард Саитов «Вторая жизнь полимерных отходов»</vt:lpstr>
      <vt:lpstr>МАДОУ “Детский сад № 51” г. Тобольска    автор: Черкашин Никита Андреевич    Тема проекта: «Бумажная фантазия»    Цель проекта: Изучение техники квиллинга.    Формируемые компетентностные умения: - формирование познавательного интереса при изучении техники квиллинга. - развитие художественно-эстетических навыков. - совершенствование творческих  способностей и художественного вкуса. </vt:lpstr>
      <vt:lpstr>МАДОУ “Детский сад № 51” г. Тобольска  автор: Злыгостев Никита Андреевич  Тема проекта: «Краски своими руками»  Цель проекта: Изучение техники приготовления красок на основе глины.  Формируемые компетентностные умения: - формирование  исследовательского  интереса  при изучении  состава красок. - развитие художественно- эстетических навыков . - совершенствование  творческих  способностей и  художественного вкуса. </vt:lpstr>
      <vt:lpstr>Автор:  воспитанники старшей группы «Солнышко», руководитель Сухова Марина Григорьевна МАДОУ «Детский сад № 49» г.Тобольска Тема «Здесь живет сказка» Цель: совершенствование навыков моделирования бумажной игрушки. </vt:lpstr>
      <vt:lpstr>Слайд 16</vt:lpstr>
      <vt:lpstr>Слайд 17</vt:lpstr>
      <vt:lpstr>Структурное подразделение «Детский сад» МАОУ СОШ №15 Развивающая доска «Бизиборд» Семья Бакировых: папа –Вильдан Начиуллович, мама –Дания Закировна, сын - Замир </vt:lpstr>
      <vt:lpstr>Слайд 19</vt:lpstr>
      <vt:lpstr>                                            Авторы: Трайзе Дарья, Кряжева Софья,                                                                          Редькина Яна.                                              Руководители: Абуталипова Р.З.                                                                        Мещерякова А.Д.                 МАДОУ «Детский сад №7»                            </vt:lpstr>
      <vt:lpstr>«Мой кусочек лета»</vt:lpstr>
      <vt:lpstr>«ФАНТАЗИЯ В БЛЕСКЕ»</vt:lpstr>
      <vt:lpstr>Слайд 23</vt:lpstr>
      <vt:lpstr>                            </vt:lpstr>
      <vt:lpstr>Слайд 25</vt:lpstr>
      <vt:lpstr>Морева Юлия Евгеньевна</vt:lpstr>
      <vt:lpstr>Слайд 27</vt:lpstr>
      <vt:lpstr>Слайд 28</vt:lpstr>
      <vt:lpstr>Слайд 29</vt:lpstr>
      <vt:lpstr>МАДОУ «Детский сад №40 – ЦРР» г. Тобольска  Исследовательский проект «Любимое лакомство детворы – мороженое» </vt:lpstr>
      <vt:lpstr>   ТАЛИПОВА ЛЮБОВЬ ЕВГЕНЬЕВНА   </vt:lpstr>
      <vt:lpstr>ЧАРКОВ МАТВЕЙ,  6 лет «Зачем нужны инструменты?»  МАДОУ  “Детский сад № 40 - ЦРР” г. Тобольска  Руководитель: Ахмедова Татьяна Николаевна</vt:lpstr>
      <vt:lpstr>  Калинин Кирилл Александрович Матвеев Данила Николаевич «Космические фантазии» </vt:lpstr>
      <vt:lpstr>Сливащенко Регина Владимировна, 5а класс, МАОУ СОШ №18 Тема работы: «Живая инсталляция» Цели работы: - научиться читать схемы;  - устанавливать последовательность этапов выполнения работы;  - изучить ручной механизм, приводящий в движение динозавра, человека. Коммуникативные компетенции: развитие волевой и эмоциональной сферы (настойчивость, самостоятельность); развитие качества ума (критичность, глубина, творчество). Учебно-познавательные компетенции: развитие умений учебного труда (наблюдательность, запоминание, планировать, осуществлять самоконтроль) Общекультурные компетенции: владение эффективными способами организации свободного времени.  Информационные компетенции: поиск, анализ и отбор необходимой информации, ее преобразование, сохранение и передача. Компетенции личностного самосовершенствования: духовное и интеллектуальное саморазвитие, эмоциональная саморегуляция и самоподдержка.      </vt:lpstr>
      <vt:lpstr>Слайд 35</vt:lpstr>
      <vt:lpstr>Муниципальное автономное общеобразовательное учреждение «Средняя общеобразовательная школа №7» Проект «Чайный сервиз из текстиля «Алиса в стране чудес»</vt:lpstr>
      <vt:lpstr>Муниципальное автономное общеобразовательное учреждение  «Средняя общеобразовательная школа №7» Горельеф «Терем»</vt:lpstr>
      <vt:lpstr>Муниципальное автономное общеобразовательное учреждение «Средняя общеобразовательная школа №7» Исследовательский проект «Особенности работы с полимерной глиной для создания изделий декоративно-прикладной направленности»</vt:lpstr>
      <vt:lpstr>Муниципальное автономное учреждение «Средняя общеобразовательная школа №9  с углубленным изучением отдельных предметов»</vt:lpstr>
      <vt:lpstr>Слайд 40</vt:lpstr>
      <vt:lpstr>Слайд 41</vt:lpstr>
      <vt:lpstr>Слайд 42</vt:lpstr>
      <vt:lpstr>ФАНТАЗИИ ИЗ БИСЕРА</vt:lpstr>
      <vt:lpstr>Слайд 44</vt:lpstr>
      <vt:lpstr>Кошкарова Ангелина Олеговна,  Шарипова Мелисса Ахметовна, Крат Елизавета Андреевна тема работы: «Волшебный мир фольги» МАДОУ « Детский сад№1»  Цель: Развивать творческие способности детей с использованием новых технологий. Компетентные умения: Эффективная  подготовка ребенка к школе и  период адаптации к школьной жизни. Это занятие помогает ребенку развить важнейшие качества, аккуратность и усидчивость, умение концентрировать внимание и доводить до конца начатое дело. развивает фантазию, помогает формировать пространственное мышление. Некоторым детям этот вид творчества позволяет справиться с серьезными психологическими проблемами, повысить самооценку, поверить в свои силы.        </vt:lpstr>
      <vt:lpstr>Слайд 46</vt:lpstr>
      <vt:lpstr> «Волшебный мир бисера»</vt:lpstr>
      <vt:lpstr>МАОУ СОШ №2 г.Тобольска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Svetlana</dc:creator>
  <cp:lastModifiedBy>Svetlana</cp:lastModifiedBy>
  <cp:revision>160</cp:revision>
  <dcterms:created xsi:type="dcterms:W3CDTF">2016-01-29T07:07:42Z</dcterms:created>
  <dcterms:modified xsi:type="dcterms:W3CDTF">2017-02-07T09:51:16Z</dcterms:modified>
</cp:coreProperties>
</file>